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3"/>
  </p:notesMasterIdLst>
  <p:sldIdLst>
    <p:sldId id="262" r:id="rId5"/>
    <p:sldId id="342" r:id="rId6"/>
    <p:sldId id="323" r:id="rId7"/>
    <p:sldId id="318" r:id="rId8"/>
    <p:sldId id="343" r:id="rId9"/>
    <p:sldId id="319" r:id="rId10"/>
    <p:sldId id="344" r:id="rId11"/>
    <p:sldId id="33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ain" id="{69930526-065D-FB4B-8FD4-47BCEB0133C9}">
          <p14:sldIdLst>
            <p14:sldId id="262"/>
            <p14:sldId id="342"/>
            <p14:sldId id="323"/>
            <p14:sldId id="318"/>
            <p14:sldId id="343"/>
            <p14:sldId id="319"/>
            <p14:sldId id="344"/>
            <p14:sldId id="33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3193E"/>
    <a:srgbClr val="805E27"/>
    <a:srgbClr val="5D7DCA"/>
    <a:srgbClr val="087CA7"/>
    <a:srgbClr val="14213D"/>
    <a:srgbClr val="FFBD00"/>
    <a:srgbClr val="D7B377"/>
    <a:srgbClr val="E5E5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838679-448B-0747-A03B-58D689CD0206}" v="408" dt="2024-05-21T13:22:18.81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8D230F3-CF80-4859-8CE7-A43EE81993B5}" styleName="Light Style 1 –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–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–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–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F2DE63D5-997A-4646-A377-4702673A728D}" styleName="Light Style 2 –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35758FB7-9AC5-4552-8A53-C91805E547FA}" styleName="Themed Style 1 –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–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125E5076-3810-47DD-B79F-674D7AD40C01}" styleName="Dark Style 1 –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5BE263C-DBD7-4A20-BB59-AAB30ACAA65A}" styleName="Medium Style 3 –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Medium Style 3 –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–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EBBBCC-DAD2-459C-BE2E-F6DE35CF9A28}" styleName="Dark Style 2 –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74C1A8A3-306A-4EB7-A6B1-4F7E0EB9C5D6}" styleName="Medium Style 3 –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B4B98B0-60AC-42C2-AFA5-B58CD77FA1E5}" styleName="Light Style 1 –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–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–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51"/>
    <p:restoredTop sz="89963"/>
  </p:normalViewPr>
  <p:slideViewPr>
    <p:cSldViewPr snapToGrid="0">
      <p:cViewPr varScale="1">
        <p:scale>
          <a:sx n="128" d="100"/>
          <a:sy n="128" d="100"/>
        </p:scale>
        <p:origin x="355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jpe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4D2F3-709A-DC42-AA13-E7604BB02A20}" type="datetimeFigureOut">
              <a:rPr lang="en-GB" smtClean="0"/>
              <a:t>26/05/2024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4F56E4-3F4F-ED41-82A7-1A0A6FD1649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070951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4F56E4-3F4F-ED41-82A7-1A0A6FD16499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90013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4F56E4-3F4F-ED41-82A7-1A0A6FD16499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6536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71359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A6A15-6E39-4FFA-B5DC-89EB633E6D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8300" y="1371600"/>
            <a:ext cx="8127574" cy="2736443"/>
          </a:xfrm>
        </p:spPr>
        <p:txBody>
          <a:bodyPr anchor="b">
            <a:normAutofit/>
          </a:bodyPr>
          <a:lstStyle>
            <a:lvl1pPr algn="l"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169311-3201-45EC-B973-82EC27DA52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38300" y="4299358"/>
            <a:ext cx="8127574" cy="1187042"/>
          </a:xfrm>
        </p:spPr>
        <p:txBody>
          <a:bodyPr>
            <a:normAutofit/>
          </a:bodyPr>
          <a:lstStyle>
            <a:lvl1pPr marL="0" indent="0" algn="l">
              <a:buNone/>
              <a:defRPr sz="18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9AE4B9-EDEF-4A2C-B464-332C5C624F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41BCC-AD73-4203-A5A6-E62EB28B0FE6}" type="datetimeFigureOut">
              <a:rPr lang="en-US" smtClean="0"/>
              <a:t>5/26/24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B4C951-4861-4549-8E72-CEECA89E4D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E1401-5637-41BC-AC21-891056450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37F8FC-4B86-4690-8888-22AB2F781B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908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2247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29877-6BD4-653C-749A-331C8004A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4577"/>
          </a:xfrm>
        </p:spPr>
        <p:txBody>
          <a:bodyPr tIns="0" bIns="0"/>
          <a:lstStyle>
            <a:lvl1pPr>
              <a:defRPr b="1" i="0">
                <a:latin typeface="Montserrat SemiBold" pitchFamily="2" charset="77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34924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29877-6BD4-653C-749A-331C8004A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4577"/>
          </a:xfrm>
        </p:spPr>
        <p:txBody>
          <a:bodyPr tIns="0" bIns="0"/>
          <a:lstStyle>
            <a:lvl1pPr>
              <a:defRPr b="1" i="0">
                <a:solidFill>
                  <a:schemeClr val="bg1"/>
                </a:solidFill>
                <a:latin typeface="Montserrat SemiBold" pitchFamily="2" charset="77"/>
              </a:defRPr>
            </a:lvl1pPr>
          </a:lstStyle>
          <a:p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44544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default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B893C-BADE-5A30-8539-6974A01FD1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841206" cy="1963405"/>
          </a:xfrm>
        </p:spPr>
        <p:txBody>
          <a:bodyPr>
            <a:normAutofit/>
          </a:bodyPr>
          <a:lstStyle>
            <a:lvl1pPr algn="ctr">
              <a:defRPr sz="9600" b="1">
                <a:solidFill>
                  <a:schemeClr val="bg1">
                    <a:alpha val="50000"/>
                  </a:schemeClr>
                </a:solidFill>
                <a:latin typeface="Montserrat" pitchFamily="2" charset="77"/>
              </a:defRPr>
            </a:lvl1pPr>
          </a:lstStyle>
          <a:p>
            <a:r>
              <a:rPr lang="en-GB" dirty="0"/>
              <a:t>01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A6B228F-C0F4-6B24-8F6F-95B200F5CB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18038" y="161537"/>
            <a:ext cx="720000" cy="492188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E1EF369-7300-A072-A3BF-A0E02D4E7E7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4720856"/>
            <a:ext cx="10379838" cy="1881557"/>
          </a:xfrm>
        </p:spPr>
        <p:txBody>
          <a:bodyPr>
            <a:normAutofit/>
          </a:bodyPr>
          <a:lstStyle>
            <a:lvl1pPr marL="0" indent="0">
              <a:buNone/>
              <a:defRPr sz="960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Section intro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42B0F0-F196-9E04-6B24-CC05AA29BB1A}"/>
              </a:ext>
            </a:extLst>
          </p:cNvPr>
          <p:cNvSpPr/>
          <p:nvPr userDrawn="1"/>
        </p:nvSpPr>
        <p:spPr>
          <a:xfrm>
            <a:off x="838198" y="2328529"/>
            <a:ext cx="1841207" cy="212651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7175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pi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B893C-BADE-5A30-8539-6974A01FD1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841206" cy="1963405"/>
          </a:xfrm>
        </p:spPr>
        <p:txBody>
          <a:bodyPr>
            <a:normAutofit/>
          </a:bodyPr>
          <a:lstStyle>
            <a:lvl1pPr algn="ctr">
              <a:defRPr sz="9600" b="1">
                <a:solidFill>
                  <a:schemeClr val="bg1">
                    <a:alpha val="50000"/>
                  </a:schemeClr>
                </a:solidFill>
                <a:latin typeface="Montserrat" pitchFamily="2" charset="77"/>
              </a:defRPr>
            </a:lvl1pPr>
          </a:lstStyle>
          <a:p>
            <a:r>
              <a:rPr lang="en-GB" dirty="0"/>
              <a:t>01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A6B228F-C0F4-6B24-8F6F-95B200F5CB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18038" y="161537"/>
            <a:ext cx="720000" cy="492188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E1EF369-7300-A072-A3BF-A0E02D4E7E7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4720856"/>
            <a:ext cx="10379838" cy="1881557"/>
          </a:xfrm>
        </p:spPr>
        <p:txBody>
          <a:bodyPr>
            <a:normAutofit/>
          </a:bodyPr>
          <a:lstStyle>
            <a:lvl1pPr marL="0" indent="0">
              <a:buNone/>
              <a:defRPr sz="960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Section intro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42B0F0-F196-9E04-6B24-CC05AA29BB1A}"/>
              </a:ext>
            </a:extLst>
          </p:cNvPr>
          <p:cNvSpPr/>
          <p:nvPr userDrawn="1"/>
        </p:nvSpPr>
        <p:spPr>
          <a:xfrm>
            <a:off x="838198" y="2328529"/>
            <a:ext cx="1841207" cy="212651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749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blu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B893C-BADE-5A30-8539-6974A01FD1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841206" cy="1963405"/>
          </a:xfrm>
        </p:spPr>
        <p:txBody>
          <a:bodyPr>
            <a:normAutofit/>
          </a:bodyPr>
          <a:lstStyle>
            <a:lvl1pPr algn="ctr">
              <a:defRPr sz="9600" b="1">
                <a:solidFill>
                  <a:schemeClr val="bg1">
                    <a:alpha val="50000"/>
                  </a:schemeClr>
                </a:solidFill>
                <a:latin typeface="Montserrat" pitchFamily="2" charset="77"/>
              </a:defRPr>
            </a:lvl1pPr>
          </a:lstStyle>
          <a:p>
            <a:r>
              <a:rPr lang="en-GB" dirty="0"/>
              <a:t>01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A6B228F-C0F4-6B24-8F6F-95B200F5CB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18038" y="161537"/>
            <a:ext cx="720000" cy="492188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E1EF369-7300-A072-A3BF-A0E02D4E7E7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4720856"/>
            <a:ext cx="10379838" cy="1881557"/>
          </a:xfrm>
        </p:spPr>
        <p:txBody>
          <a:bodyPr>
            <a:normAutofit/>
          </a:bodyPr>
          <a:lstStyle>
            <a:lvl1pPr marL="0" indent="0">
              <a:buNone/>
              <a:defRPr sz="960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Section intro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42B0F0-F196-9E04-6B24-CC05AA29BB1A}"/>
              </a:ext>
            </a:extLst>
          </p:cNvPr>
          <p:cNvSpPr/>
          <p:nvPr userDrawn="1"/>
        </p:nvSpPr>
        <p:spPr>
          <a:xfrm>
            <a:off x="838198" y="2328529"/>
            <a:ext cx="1841207" cy="212651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81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oran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B893C-BADE-5A30-8539-6974A01FD1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841206" cy="1963405"/>
          </a:xfrm>
        </p:spPr>
        <p:txBody>
          <a:bodyPr>
            <a:normAutofit/>
          </a:bodyPr>
          <a:lstStyle>
            <a:lvl1pPr algn="ctr">
              <a:defRPr sz="9600" b="1">
                <a:solidFill>
                  <a:schemeClr val="bg1">
                    <a:alpha val="50000"/>
                  </a:schemeClr>
                </a:solidFill>
                <a:latin typeface="Montserrat" pitchFamily="2" charset="77"/>
              </a:defRPr>
            </a:lvl1pPr>
          </a:lstStyle>
          <a:p>
            <a:r>
              <a:rPr lang="en-GB" dirty="0"/>
              <a:t>01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A6B228F-C0F4-6B24-8F6F-95B200F5CB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18038" y="161537"/>
            <a:ext cx="720000" cy="492188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E1EF369-7300-A072-A3BF-A0E02D4E7E7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4720856"/>
            <a:ext cx="10379838" cy="1881557"/>
          </a:xfrm>
        </p:spPr>
        <p:txBody>
          <a:bodyPr>
            <a:normAutofit/>
          </a:bodyPr>
          <a:lstStyle>
            <a:lvl1pPr marL="0" indent="0">
              <a:buNone/>
              <a:defRPr sz="960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Section intro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42B0F0-F196-9E04-6B24-CC05AA29BB1A}"/>
              </a:ext>
            </a:extLst>
          </p:cNvPr>
          <p:cNvSpPr/>
          <p:nvPr userDrawn="1"/>
        </p:nvSpPr>
        <p:spPr>
          <a:xfrm>
            <a:off x="838198" y="2328529"/>
            <a:ext cx="1841207" cy="212651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8963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intro brown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B893C-BADE-5A30-8539-6974A01FD1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65125"/>
            <a:ext cx="1841206" cy="1963405"/>
          </a:xfrm>
        </p:spPr>
        <p:txBody>
          <a:bodyPr>
            <a:normAutofit/>
          </a:bodyPr>
          <a:lstStyle>
            <a:lvl1pPr algn="ctr">
              <a:defRPr sz="9600" b="1">
                <a:solidFill>
                  <a:schemeClr val="bg1">
                    <a:alpha val="50000"/>
                  </a:schemeClr>
                </a:solidFill>
                <a:latin typeface="Montserrat" pitchFamily="2" charset="77"/>
              </a:defRPr>
            </a:lvl1pPr>
          </a:lstStyle>
          <a:p>
            <a:r>
              <a:rPr lang="en-GB" dirty="0"/>
              <a:t>01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8A6B228F-C0F4-6B24-8F6F-95B200F5CBE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18038" y="161537"/>
            <a:ext cx="720000" cy="492188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E1EF369-7300-A072-A3BF-A0E02D4E7E7B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4720856"/>
            <a:ext cx="10379838" cy="1881557"/>
          </a:xfrm>
        </p:spPr>
        <p:txBody>
          <a:bodyPr>
            <a:normAutofit/>
          </a:bodyPr>
          <a:lstStyle>
            <a:lvl1pPr marL="0" indent="0">
              <a:buNone/>
              <a:defRPr sz="9600">
                <a:solidFill>
                  <a:schemeClr val="bg1"/>
                </a:solidFill>
                <a:latin typeface="Montserrat" pitchFamily="2" charset="77"/>
              </a:defRPr>
            </a:lvl1pPr>
          </a:lstStyle>
          <a:p>
            <a:pPr lvl="0"/>
            <a:r>
              <a:rPr lang="en-GB" dirty="0"/>
              <a:t>Section intro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42B0F0-F196-9E04-6B24-CC05AA29BB1A}"/>
              </a:ext>
            </a:extLst>
          </p:cNvPr>
          <p:cNvSpPr/>
          <p:nvPr userDrawn="1"/>
        </p:nvSpPr>
        <p:spPr>
          <a:xfrm>
            <a:off x="838198" y="2328529"/>
            <a:ext cx="1841207" cy="212651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24805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5/26/24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94" r:id="rId2"/>
    <p:sldLayoutId id="2147483688" r:id="rId3"/>
    <p:sldLayoutId id="2147483695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6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crosoft/kernel-memory" TargetMode="Externa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19A1251-EF47-560F-DB25-5BB4E20BC5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A3B58FFC-BC09-07FB-6331-10128968BED0}"/>
              </a:ext>
            </a:extLst>
          </p:cNvPr>
          <p:cNvSpPr txBox="1"/>
          <p:nvPr/>
        </p:nvSpPr>
        <p:spPr>
          <a:xfrm>
            <a:off x="8010940" y="3894126"/>
            <a:ext cx="29729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000" dirty="0">
                <a:solidFill>
                  <a:schemeClr val="bg1"/>
                </a:solidFill>
                <a:latin typeface="Montserrat" pitchFamily="2" charset="77"/>
              </a:rPr>
              <a:t>RAG con datos de MS Graph user profile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636A90E-DBDB-A8D6-FE1B-2D2F2800459A}"/>
              </a:ext>
            </a:extLst>
          </p:cNvPr>
          <p:cNvSpPr txBox="1"/>
          <p:nvPr/>
        </p:nvSpPr>
        <p:spPr>
          <a:xfrm>
            <a:off x="5655365" y="2904775"/>
            <a:ext cx="53284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5400" b="1" dirty="0">
                <a:solidFill>
                  <a:schemeClr val="bg1"/>
                </a:solidFill>
                <a:latin typeface="Montserrat" pitchFamily="2" charset="77"/>
              </a:rPr>
              <a:t>Expert Finder</a:t>
            </a:r>
          </a:p>
        </p:txBody>
      </p:sp>
      <p:pic>
        <p:nvPicPr>
          <p:cNvPr id="32" name="Graphic 31">
            <a:extLst>
              <a:ext uri="{FF2B5EF4-FFF2-40B4-BE49-F238E27FC236}">
                <a16:creationId xmlns:a16="http://schemas.microsoft.com/office/drawing/2014/main" id="{BD456506-D60F-5807-8E86-147D0399EC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558867" y="4812213"/>
            <a:ext cx="763407" cy="521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80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D2B266D-3625-4584-A5C3-7D3F672CF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63B99A-73EE-4FBB-B7C4-F9F9BCC25C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5D2A5D1-BA0D-47D3-B051-DA7743C46E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219825"/>
          </a:xfrm>
          <a:custGeom>
            <a:avLst/>
            <a:gdLst>
              <a:gd name="connsiteX0" fmla="*/ 6789701 w 12192000"/>
              <a:gd name="connsiteY0" fmla="*/ 6151588 h 6219825"/>
              <a:gd name="connsiteX1" fmla="*/ 6788702 w 12192000"/>
              <a:gd name="connsiteY1" fmla="*/ 6151666 h 6219825"/>
              <a:gd name="connsiteX2" fmla="*/ 6788476 w 12192000"/>
              <a:gd name="connsiteY2" fmla="*/ 6152200 h 6219825"/>
              <a:gd name="connsiteX3" fmla="*/ 9834 w 12192000"/>
              <a:gd name="connsiteY3" fmla="*/ 0 h 6219825"/>
              <a:gd name="connsiteX4" fmla="*/ 12357 w 12192000"/>
              <a:gd name="connsiteY4" fmla="*/ 1 h 6219825"/>
              <a:gd name="connsiteX5" fmla="*/ 12192000 w 12192000"/>
              <a:gd name="connsiteY5" fmla="*/ 1 h 6219825"/>
              <a:gd name="connsiteX6" fmla="*/ 12192000 w 12192000"/>
              <a:gd name="connsiteY6" fmla="*/ 5105401 h 6219825"/>
              <a:gd name="connsiteX7" fmla="*/ 12191716 w 12192000"/>
              <a:gd name="connsiteY7" fmla="*/ 5105401 h 6219825"/>
              <a:gd name="connsiteX8" fmla="*/ 12192000 w 12192000"/>
              <a:gd name="connsiteY8" fmla="*/ 5256977 h 6219825"/>
              <a:gd name="connsiteX9" fmla="*/ 12061096 w 12192000"/>
              <a:gd name="connsiteY9" fmla="*/ 5296034 h 6219825"/>
              <a:gd name="connsiteX10" fmla="*/ 11676800 w 12192000"/>
              <a:gd name="connsiteY10" fmla="*/ 5399652 h 6219825"/>
              <a:gd name="connsiteX11" fmla="*/ 10425355 w 12192000"/>
              <a:gd name="connsiteY11" fmla="*/ 5683310 h 6219825"/>
              <a:gd name="connsiteX12" fmla="*/ 9424022 w 12192000"/>
              <a:gd name="connsiteY12" fmla="*/ 5858546 h 6219825"/>
              <a:gd name="connsiteX13" fmla="*/ 8458419 w 12192000"/>
              <a:gd name="connsiteY13" fmla="*/ 5992303 h 6219825"/>
              <a:gd name="connsiteX14" fmla="*/ 7715970 w 12192000"/>
              <a:gd name="connsiteY14" fmla="*/ 6072283 h 6219825"/>
              <a:gd name="connsiteX15" fmla="*/ 6951716 w 12192000"/>
              <a:gd name="connsiteY15" fmla="*/ 6138091 h 6219825"/>
              <a:gd name="connsiteX16" fmla="*/ 6936303 w 12192000"/>
              <a:gd name="connsiteY16" fmla="*/ 6140163 h 6219825"/>
              <a:gd name="connsiteX17" fmla="*/ 6790448 w 12192000"/>
              <a:gd name="connsiteY17" fmla="*/ 6151529 h 6219825"/>
              <a:gd name="connsiteX18" fmla="*/ 6799941 w 12192000"/>
              <a:gd name="connsiteY18" fmla="*/ 6153349 h 6219825"/>
              <a:gd name="connsiteX19" fmla="*/ 6835432 w 12192000"/>
              <a:gd name="connsiteY19" fmla="*/ 6151642 h 6219825"/>
              <a:gd name="connsiteX20" fmla="*/ 6884003 w 12192000"/>
              <a:gd name="connsiteY20" fmla="*/ 6148662 h 6219825"/>
              <a:gd name="connsiteX21" fmla="*/ 7578771 w 12192000"/>
              <a:gd name="connsiteY21" fmla="*/ 6116122 h 6219825"/>
              <a:gd name="connsiteX22" fmla="*/ 8623845 w 12192000"/>
              <a:gd name="connsiteY22" fmla="*/ 6029188 h 6219825"/>
              <a:gd name="connsiteX23" fmla="*/ 9479970 w 12192000"/>
              <a:gd name="connsiteY23" fmla="*/ 5925239 h 6219825"/>
              <a:gd name="connsiteX24" fmla="*/ 10629308 w 12192000"/>
              <a:gd name="connsiteY24" fmla="*/ 5731000 h 6219825"/>
              <a:gd name="connsiteX25" fmla="*/ 11998498 w 12192000"/>
              <a:gd name="connsiteY25" fmla="*/ 5404869 h 6219825"/>
              <a:gd name="connsiteX26" fmla="*/ 12192000 w 12192000"/>
              <a:gd name="connsiteY26" fmla="*/ 5347846 h 6219825"/>
              <a:gd name="connsiteX27" fmla="*/ 12192000 w 12192000"/>
              <a:gd name="connsiteY27" fmla="*/ 5402606 h 6219825"/>
              <a:gd name="connsiteX28" fmla="*/ 11829257 w 12192000"/>
              <a:gd name="connsiteY28" fmla="*/ 5507950 h 6219825"/>
              <a:gd name="connsiteX29" fmla="*/ 10939183 w 12192000"/>
              <a:gd name="connsiteY29" fmla="*/ 5722555 h 6219825"/>
              <a:gd name="connsiteX30" fmla="*/ 9985530 w 12192000"/>
              <a:gd name="connsiteY30" fmla="*/ 5902635 h 6219825"/>
              <a:gd name="connsiteX31" fmla="*/ 9186882 w 12192000"/>
              <a:gd name="connsiteY31" fmla="*/ 6018631 h 6219825"/>
              <a:gd name="connsiteX32" fmla="*/ 8578198 w 12192000"/>
              <a:gd name="connsiteY32" fmla="*/ 6088179 h 6219825"/>
              <a:gd name="connsiteX33" fmla="*/ 7864358 w 12192000"/>
              <a:gd name="connsiteY33" fmla="*/ 6149656 h 6219825"/>
              <a:gd name="connsiteX34" fmla="*/ 6935502 w 12192000"/>
              <a:gd name="connsiteY34" fmla="*/ 6201071 h 6219825"/>
              <a:gd name="connsiteX35" fmla="*/ 6477750 w 12192000"/>
              <a:gd name="connsiteY35" fmla="*/ 6214980 h 6219825"/>
              <a:gd name="connsiteX36" fmla="*/ 6362294 w 12192000"/>
              <a:gd name="connsiteY36" fmla="*/ 6219825 h 6219825"/>
              <a:gd name="connsiteX37" fmla="*/ 6057129 w 12192000"/>
              <a:gd name="connsiteY37" fmla="*/ 6219825 h 6219825"/>
              <a:gd name="connsiteX38" fmla="*/ 5977784 w 12192000"/>
              <a:gd name="connsiteY38" fmla="*/ 6215229 h 6219825"/>
              <a:gd name="connsiteX39" fmla="*/ 5265087 w 12192000"/>
              <a:gd name="connsiteY39" fmla="*/ 6178965 h 6219825"/>
              <a:gd name="connsiteX40" fmla="*/ 4346277 w 12192000"/>
              <a:gd name="connsiteY40" fmla="*/ 6116869 h 6219825"/>
              <a:gd name="connsiteX41" fmla="*/ 3373045 w 12192000"/>
              <a:gd name="connsiteY41" fmla="*/ 6018259 h 6219825"/>
              <a:gd name="connsiteX42" fmla="*/ 2362173 w 12192000"/>
              <a:gd name="connsiteY42" fmla="*/ 5899282 h 6219825"/>
              <a:gd name="connsiteX43" fmla="*/ 1233178 w 12192000"/>
              <a:gd name="connsiteY43" fmla="*/ 5726033 h 6219825"/>
              <a:gd name="connsiteX44" fmla="*/ 68500 w 12192000"/>
              <a:gd name="connsiteY44" fmla="*/ 5486226 h 6219825"/>
              <a:gd name="connsiteX45" fmla="*/ 0 w 12192000"/>
              <a:gd name="connsiteY45" fmla="*/ 5468863 h 6219825"/>
              <a:gd name="connsiteX46" fmla="*/ 0 w 12192000"/>
              <a:gd name="connsiteY46" fmla="*/ 5412351 h 6219825"/>
              <a:gd name="connsiteX47" fmla="*/ 72441 w 12192000"/>
              <a:gd name="connsiteY47" fmla="*/ 5431135 h 6219825"/>
              <a:gd name="connsiteX48" fmla="*/ 600716 w 12192000"/>
              <a:gd name="connsiteY48" fmla="*/ 5549555 h 6219825"/>
              <a:gd name="connsiteX49" fmla="*/ 1769512 w 12192000"/>
              <a:gd name="connsiteY49" fmla="*/ 5759811 h 6219825"/>
              <a:gd name="connsiteX50" fmla="*/ 2613554 w 12192000"/>
              <a:gd name="connsiteY50" fmla="*/ 5876802 h 6219825"/>
              <a:gd name="connsiteX51" fmla="*/ 2581134 w 12192000"/>
              <a:gd name="connsiteY51" fmla="*/ 5866867 h 6219825"/>
              <a:gd name="connsiteX52" fmla="*/ 1112635 w 12192000"/>
              <a:gd name="connsiteY52" fmla="*/ 5534031 h 6219825"/>
              <a:gd name="connsiteX53" fmla="*/ 420412 w 12192000"/>
              <a:gd name="connsiteY53" fmla="*/ 5334514 h 6219825"/>
              <a:gd name="connsiteX54" fmla="*/ 0 w 12192000"/>
              <a:gd name="connsiteY54" fmla="*/ 5195539 h 6219825"/>
              <a:gd name="connsiteX55" fmla="*/ 60 w 12192000"/>
              <a:gd name="connsiteY55" fmla="*/ 5105401 h 6219825"/>
              <a:gd name="connsiteX56" fmla="*/ 0 w 12192000"/>
              <a:gd name="connsiteY56" fmla="*/ 5105401 h 6219825"/>
              <a:gd name="connsiteX57" fmla="*/ 0 w 12192000"/>
              <a:gd name="connsiteY57" fmla="*/ 1 h 6219825"/>
              <a:gd name="connsiteX58" fmla="*/ 9834 w 12192000"/>
              <a:gd name="connsiteY58" fmla="*/ 1 h 6219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</a:cxnLst>
            <a:rect l="l" t="t" r="r" b="b"/>
            <a:pathLst>
              <a:path w="12192000" h="6219825">
                <a:moveTo>
                  <a:pt x="6789701" y="6151588"/>
                </a:moveTo>
                <a:lnTo>
                  <a:pt x="6788702" y="6151666"/>
                </a:lnTo>
                <a:cubicBezTo>
                  <a:pt x="6788627" y="6151844"/>
                  <a:pt x="6788551" y="6152022"/>
                  <a:pt x="6788476" y="6152200"/>
                </a:cubicBezTo>
                <a:close/>
                <a:moveTo>
                  <a:pt x="9834" y="0"/>
                </a:moveTo>
                <a:lnTo>
                  <a:pt x="12357" y="1"/>
                </a:lnTo>
                <a:lnTo>
                  <a:pt x="12192000" y="1"/>
                </a:lnTo>
                <a:lnTo>
                  <a:pt x="12192000" y="5105401"/>
                </a:lnTo>
                <a:lnTo>
                  <a:pt x="12191716" y="5105401"/>
                </a:lnTo>
                <a:lnTo>
                  <a:pt x="12192000" y="5256977"/>
                </a:lnTo>
                <a:lnTo>
                  <a:pt x="12061096" y="5296034"/>
                </a:lnTo>
                <a:cubicBezTo>
                  <a:pt x="11933500" y="5332263"/>
                  <a:pt x="11805390" y="5366806"/>
                  <a:pt x="11676800" y="5399652"/>
                </a:cubicBezTo>
                <a:cubicBezTo>
                  <a:pt x="11262789" y="5507204"/>
                  <a:pt x="10845343" y="5600846"/>
                  <a:pt x="10425355" y="5683310"/>
                </a:cubicBezTo>
                <a:cubicBezTo>
                  <a:pt x="10092810" y="5748549"/>
                  <a:pt x="9759033" y="5806970"/>
                  <a:pt x="9424022" y="5858546"/>
                </a:cubicBezTo>
                <a:cubicBezTo>
                  <a:pt x="9102997" y="5908224"/>
                  <a:pt x="8781133" y="5952809"/>
                  <a:pt x="8458419" y="5992303"/>
                </a:cubicBezTo>
                <a:cubicBezTo>
                  <a:pt x="8211360" y="6022481"/>
                  <a:pt x="7963792" y="6048065"/>
                  <a:pt x="7715970" y="6072283"/>
                </a:cubicBezTo>
                <a:lnTo>
                  <a:pt x="6951716" y="6138091"/>
                </a:lnTo>
                <a:lnTo>
                  <a:pt x="6936303" y="6140163"/>
                </a:lnTo>
                <a:lnTo>
                  <a:pt x="6790448" y="6151529"/>
                </a:lnTo>
                <a:lnTo>
                  <a:pt x="6799941" y="6153349"/>
                </a:lnTo>
                <a:cubicBezTo>
                  <a:pt x="6811623" y="6153816"/>
                  <a:pt x="6823734" y="6151642"/>
                  <a:pt x="6835432" y="6151642"/>
                </a:cubicBezTo>
                <a:cubicBezTo>
                  <a:pt x="6851580" y="6151642"/>
                  <a:pt x="6867729" y="6149034"/>
                  <a:pt x="6884003" y="6148662"/>
                </a:cubicBezTo>
                <a:cubicBezTo>
                  <a:pt x="7115805" y="6143198"/>
                  <a:pt x="7347351" y="6131026"/>
                  <a:pt x="7578771" y="6116122"/>
                </a:cubicBezTo>
                <a:cubicBezTo>
                  <a:pt x="7927552" y="6093644"/>
                  <a:pt x="8276080" y="6065453"/>
                  <a:pt x="8623845" y="6029188"/>
                </a:cubicBezTo>
                <a:cubicBezTo>
                  <a:pt x="8909939" y="5999878"/>
                  <a:pt x="9195310" y="5965228"/>
                  <a:pt x="9479970" y="5925239"/>
                </a:cubicBezTo>
                <a:cubicBezTo>
                  <a:pt x="9864901" y="5870842"/>
                  <a:pt x="10248014" y="5806101"/>
                  <a:pt x="10629308" y="5731000"/>
                </a:cubicBezTo>
                <a:cubicBezTo>
                  <a:pt x="11090114" y="5639842"/>
                  <a:pt x="11546975" y="5532291"/>
                  <a:pt x="11998498" y="5404869"/>
                </a:cubicBezTo>
                <a:lnTo>
                  <a:pt x="12192000" y="5347846"/>
                </a:lnTo>
                <a:lnTo>
                  <a:pt x="12192000" y="5402606"/>
                </a:lnTo>
                <a:lnTo>
                  <a:pt x="11829257" y="5507950"/>
                </a:lnTo>
                <a:cubicBezTo>
                  <a:pt x="11534769" y="5587680"/>
                  <a:pt x="11238120" y="5658596"/>
                  <a:pt x="10939183" y="5722555"/>
                </a:cubicBezTo>
                <a:cubicBezTo>
                  <a:pt x="10622824" y="5790365"/>
                  <a:pt x="10304941" y="5850387"/>
                  <a:pt x="9985530" y="5902635"/>
                </a:cubicBezTo>
                <a:cubicBezTo>
                  <a:pt x="9720036" y="5946102"/>
                  <a:pt x="9453814" y="5984764"/>
                  <a:pt x="9186882" y="6018631"/>
                </a:cubicBezTo>
                <a:cubicBezTo>
                  <a:pt x="8984197" y="6044216"/>
                  <a:pt x="8781514" y="6068309"/>
                  <a:pt x="8578198" y="6088179"/>
                </a:cubicBezTo>
                <a:lnTo>
                  <a:pt x="7864358" y="6149656"/>
                </a:lnTo>
                <a:cubicBezTo>
                  <a:pt x="7554994" y="6172009"/>
                  <a:pt x="7245502" y="6189895"/>
                  <a:pt x="6935502" y="6201071"/>
                </a:cubicBezTo>
                <a:lnTo>
                  <a:pt x="6477750" y="6214980"/>
                </a:lnTo>
                <a:cubicBezTo>
                  <a:pt x="6439195" y="6212895"/>
                  <a:pt x="6400529" y="6214521"/>
                  <a:pt x="6362294" y="6219825"/>
                </a:cubicBezTo>
                <a:lnTo>
                  <a:pt x="6057129" y="6219825"/>
                </a:lnTo>
                <a:lnTo>
                  <a:pt x="5977784" y="6215229"/>
                </a:lnTo>
                <a:lnTo>
                  <a:pt x="5265087" y="6178965"/>
                </a:lnTo>
                <a:cubicBezTo>
                  <a:pt x="4958267" y="6166544"/>
                  <a:pt x="4651826" y="6146055"/>
                  <a:pt x="4346277" y="6116869"/>
                </a:cubicBezTo>
                <a:lnTo>
                  <a:pt x="3373045" y="6018259"/>
                </a:lnTo>
                <a:cubicBezTo>
                  <a:pt x="3035412" y="5983982"/>
                  <a:pt x="2698456" y="5944327"/>
                  <a:pt x="2362173" y="5899282"/>
                </a:cubicBezTo>
                <a:cubicBezTo>
                  <a:pt x="1984692" y="5849108"/>
                  <a:pt x="1608364" y="5791358"/>
                  <a:pt x="1233178" y="5726033"/>
                </a:cubicBezTo>
                <a:cubicBezTo>
                  <a:pt x="842181" y="5657291"/>
                  <a:pt x="453758" y="5578770"/>
                  <a:pt x="68500" y="5486226"/>
                </a:cubicBezTo>
                <a:lnTo>
                  <a:pt x="0" y="5468863"/>
                </a:lnTo>
                <a:lnTo>
                  <a:pt x="0" y="5412351"/>
                </a:lnTo>
                <a:lnTo>
                  <a:pt x="72441" y="5431135"/>
                </a:lnTo>
                <a:cubicBezTo>
                  <a:pt x="247961" y="5473331"/>
                  <a:pt x="424164" y="5512608"/>
                  <a:pt x="600716" y="5549555"/>
                </a:cubicBezTo>
                <a:cubicBezTo>
                  <a:pt x="988279" y="5630403"/>
                  <a:pt x="1378133" y="5699330"/>
                  <a:pt x="1769512" y="5759811"/>
                </a:cubicBezTo>
                <a:cubicBezTo>
                  <a:pt x="2052426" y="5803406"/>
                  <a:pt x="2335725" y="5843519"/>
                  <a:pt x="2613554" y="5876802"/>
                </a:cubicBezTo>
                <a:cubicBezTo>
                  <a:pt x="2605544" y="5879410"/>
                  <a:pt x="2594611" y="5869350"/>
                  <a:pt x="2581134" y="5866867"/>
                </a:cubicBezTo>
                <a:cubicBezTo>
                  <a:pt x="2087178" y="5774877"/>
                  <a:pt x="1597684" y="5663937"/>
                  <a:pt x="1112635" y="5534031"/>
                </a:cubicBezTo>
                <a:cubicBezTo>
                  <a:pt x="880453" y="5471934"/>
                  <a:pt x="649713" y="5405428"/>
                  <a:pt x="420412" y="5334514"/>
                </a:cubicBezTo>
                <a:lnTo>
                  <a:pt x="0" y="5195539"/>
                </a:lnTo>
                <a:lnTo>
                  <a:pt x="60" y="5105401"/>
                </a:lnTo>
                <a:lnTo>
                  <a:pt x="0" y="5105401"/>
                </a:lnTo>
                <a:lnTo>
                  <a:pt x="0" y="1"/>
                </a:lnTo>
                <a:lnTo>
                  <a:pt x="983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1" name="Picture 2" descr="A man with short brown hair, a friendly smile, and wearing a dark jacket over a light sweater, depicted in a manga style. The background should be simple and light-colored, similar to the original image.">
            <a:extLst>
              <a:ext uri="{FF2B5EF4-FFF2-40B4-BE49-F238E27FC236}">
                <a16:creationId xmlns:a16="http://schemas.microsoft.com/office/drawing/2014/main" id="{28D368F8-277F-5E2E-BA98-CE5B07849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513354"/>
            <a:ext cx="1560561" cy="1560561"/>
          </a:xfrm>
          <a:prstGeom prst="ellipse">
            <a:avLst/>
          </a:prstGeom>
          <a:noFill/>
          <a:ln w="25400">
            <a:solidFill>
              <a:schemeClr val="accent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FCDBF461-DD63-8FF3-A46F-DE9E5230D194}"/>
              </a:ext>
            </a:extLst>
          </p:cNvPr>
          <p:cNvSpPr txBox="1">
            <a:spLocks/>
          </p:cNvSpPr>
          <p:nvPr/>
        </p:nvSpPr>
        <p:spPr>
          <a:xfrm>
            <a:off x="1933658" y="513355"/>
            <a:ext cx="4071185" cy="63939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1027614">
              <a:lnSpc>
                <a:spcPct val="90000"/>
              </a:lnSpc>
              <a:spcAft>
                <a:spcPts val="591"/>
              </a:spcAft>
            </a:pPr>
            <a:r>
              <a:rPr lang="en-GB" sz="3597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Luis Mañez</a:t>
            </a:r>
            <a:endParaRPr lang="en-GB"/>
          </a:p>
        </p:txBody>
      </p:sp>
      <p:pic>
        <p:nvPicPr>
          <p:cNvPr id="13" name="Picture 12" descr="A black and white logo&#10;&#10;Description automatically generated">
            <a:extLst>
              <a:ext uri="{FF2B5EF4-FFF2-40B4-BE49-F238E27FC236}">
                <a16:creationId xmlns:a16="http://schemas.microsoft.com/office/drawing/2014/main" id="{2C0AF35E-13C4-07A4-78B6-37B166317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276" y="2409419"/>
            <a:ext cx="1051211" cy="166441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EAAD4B1-762A-1EA3-E5C5-E00902A2430A}"/>
              </a:ext>
            </a:extLst>
          </p:cNvPr>
          <p:cNvSpPr txBox="1"/>
          <p:nvPr/>
        </p:nvSpPr>
        <p:spPr>
          <a:xfrm>
            <a:off x="1933658" y="1077266"/>
            <a:ext cx="5169357" cy="1465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027614">
              <a:lnSpc>
                <a:spcPct val="150000"/>
              </a:lnSpc>
              <a:spcAft>
                <a:spcPts val="591"/>
              </a:spcAft>
            </a:pPr>
            <a:r>
              <a:rPr lang="en-GB" sz="179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Chief Architect @ ClearPeople </a:t>
            </a:r>
          </a:p>
          <a:p>
            <a:pPr defTabSz="1027614">
              <a:lnSpc>
                <a:spcPct val="150000"/>
              </a:lnSpc>
              <a:spcAft>
                <a:spcPts val="591"/>
              </a:spcAft>
            </a:pPr>
            <a:r>
              <a:rPr lang="en-GB" sz="179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Co-founder @ RocketMind Academy</a:t>
            </a:r>
          </a:p>
          <a:p>
            <a:pPr defTabSz="1027614">
              <a:lnSpc>
                <a:spcPct val="150000"/>
              </a:lnSpc>
              <a:spcAft>
                <a:spcPts val="591"/>
              </a:spcAft>
            </a:pPr>
            <a:r>
              <a:rPr lang="en-GB" sz="179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MS MVP M365 Development</a:t>
            </a:r>
            <a:endParaRPr lang="en-GB" sz="1600"/>
          </a:p>
        </p:txBody>
      </p:sp>
      <p:pic>
        <p:nvPicPr>
          <p:cNvPr id="15" name="Picture 4" descr="A manga-style portrait of a man with short, spiky hair, wearing glasses, and a light sweater. He has a friendly expression and a goatee. The background should be simple and clean, focusing on the character.">
            <a:extLst>
              <a:ext uri="{FF2B5EF4-FFF2-40B4-BE49-F238E27FC236}">
                <a16:creationId xmlns:a16="http://schemas.microsoft.com/office/drawing/2014/main" id="{0259AE23-1063-6121-9047-D91820979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27541" y="3241628"/>
            <a:ext cx="1559659" cy="1559659"/>
          </a:xfrm>
          <a:prstGeom prst="ellipse">
            <a:avLst/>
          </a:prstGeom>
          <a:noFill/>
          <a:ln w="25400">
            <a:solidFill>
              <a:schemeClr val="accent5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101B187C-CB14-1130-4595-FA088FCCD460}"/>
              </a:ext>
            </a:extLst>
          </p:cNvPr>
          <p:cNvSpPr txBox="1">
            <a:spLocks/>
          </p:cNvSpPr>
          <p:nvPr/>
        </p:nvSpPr>
        <p:spPr>
          <a:xfrm>
            <a:off x="4406351" y="3289492"/>
            <a:ext cx="5543243" cy="639397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2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 defTabSz="1027614">
              <a:lnSpc>
                <a:spcPct val="90000"/>
              </a:lnSpc>
              <a:spcAft>
                <a:spcPts val="591"/>
              </a:spcAft>
            </a:pPr>
            <a:r>
              <a:rPr lang="en-GB" sz="3597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Ruben Toribio</a:t>
            </a:r>
            <a:endParaRPr lang="en-GB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668915-994A-DC47-2115-70F4B5D8C9C6}"/>
              </a:ext>
            </a:extLst>
          </p:cNvPr>
          <p:cNvSpPr txBox="1"/>
          <p:nvPr/>
        </p:nvSpPr>
        <p:spPr>
          <a:xfrm>
            <a:off x="4406352" y="3928889"/>
            <a:ext cx="5543243" cy="9679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defTabSz="1027614">
              <a:lnSpc>
                <a:spcPct val="150000"/>
              </a:lnSpc>
              <a:spcAft>
                <a:spcPts val="591"/>
              </a:spcAft>
            </a:pPr>
            <a:r>
              <a:rPr lang="en-GB" sz="179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M365 Architect / Full Stack &amp; IA Developer @ DNV</a:t>
            </a:r>
          </a:p>
          <a:p>
            <a:pPr algn="r" defTabSz="1027614">
              <a:lnSpc>
                <a:spcPct val="150000"/>
              </a:lnSpc>
              <a:spcAft>
                <a:spcPts val="591"/>
              </a:spcAft>
            </a:pPr>
            <a:r>
              <a:rPr lang="en-GB" sz="1798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Co-founder @ RocketMind Academy</a:t>
            </a:r>
            <a:endParaRPr lang="en-GB" sz="1600"/>
          </a:p>
        </p:txBody>
      </p:sp>
    </p:spTree>
    <p:extLst>
      <p:ext uri="{BB962C8B-B14F-4D97-AF65-F5344CB8AC3E}">
        <p14:creationId xmlns:p14="http://schemas.microsoft.com/office/powerpoint/2010/main" val="14555731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6" name="Picture 5" descr="A logo with a rocket and text&#10;&#10;Description automatically generated">
            <a:extLst>
              <a:ext uri="{FF2B5EF4-FFF2-40B4-BE49-F238E27FC236}">
                <a16:creationId xmlns:a16="http://schemas.microsoft.com/office/drawing/2014/main" id="{E339497C-44D2-2CF0-95D3-EE09CF5EEB6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063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6EDC1-0295-F114-5866-59ACD9652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01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612D3-CD6B-B955-BF6E-2D48CB96499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RAG Pattern</a:t>
            </a:r>
          </a:p>
        </p:txBody>
      </p:sp>
    </p:spTree>
    <p:extLst>
      <p:ext uri="{BB962C8B-B14F-4D97-AF65-F5344CB8AC3E}">
        <p14:creationId xmlns:p14="http://schemas.microsoft.com/office/powerpoint/2010/main" val="3818690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327309E-1F99-A51F-E7F6-D7AB0981A4C0}"/>
              </a:ext>
            </a:extLst>
          </p:cNvPr>
          <p:cNvSpPr/>
          <p:nvPr/>
        </p:nvSpPr>
        <p:spPr>
          <a:xfrm>
            <a:off x="536713" y="208722"/>
            <a:ext cx="3200400" cy="6291469"/>
          </a:xfrm>
          <a:custGeom>
            <a:avLst/>
            <a:gdLst>
              <a:gd name="connsiteX0" fmla="*/ 0 w 3200400"/>
              <a:gd name="connsiteY0" fmla="*/ 126736 h 6291469"/>
              <a:gd name="connsiteX1" fmla="*/ 126736 w 3200400"/>
              <a:gd name="connsiteY1" fmla="*/ 0 h 6291469"/>
              <a:gd name="connsiteX2" fmla="*/ 745591 w 3200400"/>
              <a:gd name="connsiteY2" fmla="*/ 0 h 6291469"/>
              <a:gd name="connsiteX3" fmla="*/ 1276038 w 3200400"/>
              <a:gd name="connsiteY3" fmla="*/ 0 h 6291469"/>
              <a:gd name="connsiteX4" fmla="*/ 1924362 w 3200400"/>
              <a:gd name="connsiteY4" fmla="*/ 0 h 6291469"/>
              <a:gd name="connsiteX5" fmla="*/ 2513748 w 3200400"/>
              <a:gd name="connsiteY5" fmla="*/ 0 h 6291469"/>
              <a:gd name="connsiteX6" fmla="*/ 3073664 w 3200400"/>
              <a:gd name="connsiteY6" fmla="*/ 0 h 6291469"/>
              <a:gd name="connsiteX7" fmla="*/ 3200400 w 3200400"/>
              <a:gd name="connsiteY7" fmla="*/ 126736 h 6291469"/>
              <a:gd name="connsiteX8" fmla="*/ 3200400 w 3200400"/>
              <a:gd name="connsiteY8" fmla="*/ 796405 h 6291469"/>
              <a:gd name="connsiteX9" fmla="*/ 3200400 w 3200400"/>
              <a:gd name="connsiteY9" fmla="*/ 1224554 h 6291469"/>
              <a:gd name="connsiteX10" fmla="*/ 3200400 w 3200400"/>
              <a:gd name="connsiteY10" fmla="*/ 1773462 h 6291469"/>
              <a:gd name="connsiteX11" fmla="*/ 3200400 w 3200400"/>
              <a:gd name="connsiteY11" fmla="*/ 2141231 h 6291469"/>
              <a:gd name="connsiteX12" fmla="*/ 3200400 w 3200400"/>
              <a:gd name="connsiteY12" fmla="*/ 2810900 h 6291469"/>
              <a:gd name="connsiteX13" fmla="*/ 3200400 w 3200400"/>
              <a:gd name="connsiteY13" fmla="*/ 3359809 h 6291469"/>
              <a:gd name="connsiteX14" fmla="*/ 3200400 w 3200400"/>
              <a:gd name="connsiteY14" fmla="*/ 4029478 h 6291469"/>
              <a:gd name="connsiteX15" fmla="*/ 3200400 w 3200400"/>
              <a:gd name="connsiteY15" fmla="*/ 4518007 h 6291469"/>
              <a:gd name="connsiteX16" fmla="*/ 3200400 w 3200400"/>
              <a:gd name="connsiteY16" fmla="*/ 4946155 h 6291469"/>
              <a:gd name="connsiteX17" fmla="*/ 3200400 w 3200400"/>
              <a:gd name="connsiteY17" fmla="*/ 5495064 h 6291469"/>
              <a:gd name="connsiteX18" fmla="*/ 3200400 w 3200400"/>
              <a:gd name="connsiteY18" fmla="*/ 6164733 h 6291469"/>
              <a:gd name="connsiteX19" fmla="*/ 3073664 w 3200400"/>
              <a:gd name="connsiteY19" fmla="*/ 6291469 h 6291469"/>
              <a:gd name="connsiteX20" fmla="*/ 2572686 w 3200400"/>
              <a:gd name="connsiteY20" fmla="*/ 6291469 h 6291469"/>
              <a:gd name="connsiteX21" fmla="*/ 1953831 w 3200400"/>
              <a:gd name="connsiteY21" fmla="*/ 6291469 h 6291469"/>
              <a:gd name="connsiteX22" fmla="*/ 1423384 w 3200400"/>
              <a:gd name="connsiteY22" fmla="*/ 6291469 h 6291469"/>
              <a:gd name="connsiteX23" fmla="*/ 804529 w 3200400"/>
              <a:gd name="connsiteY23" fmla="*/ 6291469 h 6291469"/>
              <a:gd name="connsiteX24" fmla="*/ 126736 w 3200400"/>
              <a:gd name="connsiteY24" fmla="*/ 6291469 h 6291469"/>
              <a:gd name="connsiteX25" fmla="*/ 0 w 3200400"/>
              <a:gd name="connsiteY25" fmla="*/ 6164733 h 6291469"/>
              <a:gd name="connsiteX26" fmla="*/ 0 w 3200400"/>
              <a:gd name="connsiteY26" fmla="*/ 5676204 h 6291469"/>
              <a:gd name="connsiteX27" fmla="*/ 0 w 3200400"/>
              <a:gd name="connsiteY27" fmla="*/ 5248055 h 6291469"/>
              <a:gd name="connsiteX28" fmla="*/ 0 w 3200400"/>
              <a:gd name="connsiteY28" fmla="*/ 4699146 h 6291469"/>
              <a:gd name="connsiteX29" fmla="*/ 0 w 3200400"/>
              <a:gd name="connsiteY29" fmla="*/ 4150238 h 6291469"/>
              <a:gd name="connsiteX30" fmla="*/ 0 w 3200400"/>
              <a:gd name="connsiteY30" fmla="*/ 3661709 h 6291469"/>
              <a:gd name="connsiteX31" fmla="*/ 0 w 3200400"/>
              <a:gd name="connsiteY31" fmla="*/ 2992040 h 6291469"/>
              <a:gd name="connsiteX32" fmla="*/ 0 w 3200400"/>
              <a:gd name="connsiteY32" fmla="*/ 2563891 h 6291469"/>
              <a:gd name="connsiteX33" fmla="*/ 0 w 3200400"/>
              <a:gd name="connsiteY33" fmla="*/ 1894222 h 6291469"/>
              <a:gd name="connsiteX34" fmla="*/ 0 w 3200400"/>
              <a:gd name="connsiteY34" fmla="*/ 1466074 h 6291469"/>
              <a:gd name="connsiteX35" fmla="*/ 0 w 3200400"/>
              <a:gd name="connsiteY35" fmla="*/ 856785 h 6291469"/>
              <a:gd name="connsiteX36" fmla="*/ 0 w 3200400"/>
              <a:gd name="connsiteY36" fmla="*/ 126736 h 62914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3200400" h="6291469" fill="none" extrusionOk="0">
                <a:moveTo>
                  <a:pt x="0" y="126736"/>
                </a:moveTo>
                <a:cubicBezTo>
                  <a:pt x="14754" y="59668"/>
                  <a:pt x="39718" y="10992"/>
                  <a:pt x="126736" y="0"/>
                </a:cubicBezTo>
                <a:cubicBezTo>
                  <a:pt x="291335" y="-50903"/>
                  <a:pt x="598009" y="26416"/>
                  <a:pt x="745591" y="0"/>
                </a:cubicBezTo>
                <a:cubicBezTo>
                  <a:pt x="893174" y="-26416"/>
                  <a:pt x="1088918" y="22315"/>
                  <a:pt x="1276038" y="0"/>
                </a:cubicBezTo>
                <a:cubicBezTo>
                  <a:pt x="1463158" y="-22315"/>
                  <a:pt x="1706922" y="6994"/>
                  <a:pt x="1924362" y="0"/>
                </a:cubicBezTo>
                <a:cubicBezTo>
                  <a:pt x="2141802" y="-6994"/>
                  <a:pt x="2356137" y="45212"/>
                  <a:pt x="2513748" y="0"/>
                </a:cubicBezTo>
                <a:cubicBezTo>
                  <a:pt x="2671359" y="-45212"/>
                  <a:pt x="2918875" y="22418"/>
                  <a:pt x="3073664" y="0"/>
                </a:cubicBezTo>
                <a:cubicBezTo>
                  <a:pt x="3137519" y="-7024"/>
                  <a:pt x="3212687" y="43447"/>
                  <a:pt x="3200400" y="126736"/>
                </a:cubicBezTo>
                <a:cubicBezTo>
                  <a:pt x="3231768" y="452679"/>
                  <a:pt x="3124690" y="631975"/>
                  <a:pt x="3200400" y="796405"/>
                </a:cubicBezTo>
                <a:cubicBezTo>
                  <a:pt x="3276110" y="960835"/>
                  <a:pt x="3154004" y="1096064"/>
                  <a:pt x="3200400" y="1224554"/>
                </a:cubicBezTo>
                <a:cubicBezTo>
                  <a:pt x="3246796" y="1353044"/>
                  <a:pt x="3183089" y="1528899"/>
                  <a:pt x="3200400" y="1773462"/>
                </a:cubicBezTo>
                <a:cubicBezTo>
                  <a:pt x="3217711" y="2018025"/>
                  <a:pt x="3163260" y="2051360"/>
                  <a:pt x="3200400" y="2141231"/>
                </a:cubicBezTo>
                <a:cubicBezTo>
                  <a:pt x="3237540" y="2231102"/>
                  <a:pt x="3144769" y="2567721"/>
                  <a:pt x="3200400" y="2810900"/>
                </a:cubicBezTo>
                <a:cubicBezTo>
                  <a:pt x="3256031" y="3054079"/>
                  <a:pt x="3178124" y="3127316"/>
                  <a:pt x="3200400" y="3359809"/>
                </a:cubicBezTo>
                <a:cubicBezTo>
                  <a:pt x="3222676" y="3592302"/>
                  <a:pt x="3123401" y="3857945"/>
                  <a:pt x="3200400" y="4029478"/>
                </a:cubicBezTo>
                <a:cubicBezTo>
                  <a:pt x="3277399" y="4201011"/>
                  <a:pt x="3192334" y="4298112"/>
                  <a:pt x="3200400" y="4518007"/>
                </a:cubicBezTo>
                <a:cubicBezTo>
                  <a:pt x="3208466" y="4737902"/>
                  <a:pt x="3177092" y="4769136"/>
                  <a:pt x="3200400" y="4946155"/>
                </a:cubicBezTo>
                <a:cubicBezTo>
                  <a:pt x="3223708" y="5123174"/>
                  <a:pt x="3161738" y="5373479"/>
                  <a:pt x="3200400" y="5495064"/>
                </a:cubicBezTo>
                <a:cubicBezTo>
                  <a:pt x="3239062" y="5616649"/>
                  <a:pt x="3154289" y="6006654"/>
                  <a:pt x="3200400" y="6164733"/>
                </a:cubicBezTo>
                <a:cubicBezTo>
                  <a:pt x="3213120" y="6224269"/>
                  <a:pt x="3143912" y="6284069"/>
                  <a:pt x="3073664" y="6291469"/>
                </a:cubicBezTo>
                <a:cubicBezTo>
                  <a:pt x="2871271" y="6344469"/>
                  <a:pt x="2683417" y="6236029"/>
                  <a:pt x="2572686" y="6291469"/>
                </a:cubicBezTo>
                <a:cubicBezTo>
                  <a:pt x="2461955" y="6346909"/>
                  <a:pt x="2235288" y="6268786"/>
                  <a:pt x="1953831" y="6291469"/>
                </a:cubicBezTo>
                <a:cubicBezTo>
                  <a:pt x="1672374" y="6314152"/>
                  <a:pt x="1631334" y="6259337"/>
                  <a:pt x="1423384" y="6291469"/>
                </a:cubicBezTo>
                <a:cubicBezTo>
                  <a:pt x="1215434" y="6323601"/>
                  <a:pt x="960332" y="6266385"/>
                  <a:pt x="804529" y="6291469"/>
                </a:cubicBezTo>
                <a:cubicBezTo>
                  <a:pt x="648726" y="6316553"/>
                  <a:pt x="376078" y="6243008"/>
                  <a:pt x="126736" y="6291469"/>
                </a:cubicBezTo>
                <a:cubicBezTo>
                  <a:pt x="38963" y="6295741"/>
                  <a:pt x="5748" y="6250493"/>
                  <a:pt x="0" y="6164733"/>
                </a:cubicBezTo>
                <a:cubicBezTo>
                  <a:pt x="-44179" y="6043209"/>
                  <a:pt x="43848" y="5911662"/>
                  <a:pt x="0" y="5676204"/>
                </a:cubicBezTo>
                <a:cubicBezTo>
                  <a:pt x="-43848" y="5440746"/>
                  <a:pt x="672" y="5393866"/>
                  <a:pt x="0" y="5248055"/>
                </a:cubicBezTo>
                <a:cubicBezTo>
                  <a:pt x="-672" y="5102244"/>
                  <a:pt x="42316" y="4952414"/>
                  <a:pt x="0" y="4699146"/>
                </a:cubicBezTo>
                <a:cubicBezTo>
                  <a:pt x="-42316" y="4445878"/>
                  <a:pt x="63807" y="4276551"/>
                  <a:pt x="0" y="4150238"/>
                </a:cubicBezTo>
                <a:cubicBezTo>
                  <a:pt x="-63807" y="4023925"/>
                  <a:pt x="24435" y="3793517"/>
                  <a:pt x="0" y="3661709"/>
                </a:cubicBezTo>
                <a:cubicBezTo>
                  <a:pt x="-24435" y="3529901"/>
                  <a:pt x="40528" y="3172496"/>
                  <a:pt x="0" y="2992040"/>
                </a:cubicBezTo>
                <a:cubicBezTo>
                  <a:pt x="-40528" y="2811584"/>
                  <a:pt x="27806" y="2693787"/>
                  <a:pt x="0" y="2563891"/>
                </a:cubicBezTo>
                <a:cubicBezTo>
                  <a:pt x="-27806" y="2433995"/>
                  <a:pt x="72963" y="2213406"/>
                  <a:pt x="0" y="1894222"/>
                </a:cubicBezTo>
                <a:cubicBezTo>
                  <a:pt x="-72963" y="1575038"/>
                  <a:pt x="42976" y="1581342"/>
                  <a:pt x="0" y="1466074"/>
                </a:cubicBezTo>
                <a:cubicBezTo>
                  <a:pt x="-42976" y="1350806"/>
                  <a:pt x="64386" y="1061727"/>
                  <a:pt x="0" y="856785"/>
                </a:cubicBezTo>
                <a:cubicBezTo>
                  <a:pt x="-64386" y="651843"/>
                  <a:pt x="40532" y="328441"/>
                  <a:pt x="0" y="126736"/>
                </a:cubicBezTo>
                <a:close/>
              </a:path>
              <a:path w="3200400" h="6291469" stroke="0" extrusionOk="0">
                <a:moveTo>
                  <a:pt x="0" y="126736"/>
                </a:moveTo>
                <a:cubicBezTo>
                  <a:pt x="-14168" y="48003"/>
                  <a:pt x="40127" y="6236"/>
                  <a:pt x="126736" y="0"/>
                </a:cubicBezTo>
                <a:cubicBezTo>
                  <a:pt x="361180" y="-15777"/>
                  <a:pt x="518341" y="36420"/>
                  <a:pt x="775060" y="0"/>
                </a:cubicBezTo>
                <a:cubicBezTo>
                  <a:pt x="1031779" y="-36420"/>
                  <a:pt x="1056545" y="35876"/>
                  <a:pt x="1334976" y="0"/>
                </a:cubicBezTo>
                <a:cubicBezTo>
                  <a:pt x="1613407" y="-35876"/>
                  <a:pt x="1627941" y="61683"/>
                  <a:pt x="1865424" y="0"/>
                </a:cubicBezTo>
                <a:cubicBezTo>
                  <a:pt x="2102907" y="-61683"/>
                  <a:pt x="2320971" y="60687"/>
                  <a:pt x="2484278" y="0"/>
                </a:cubicBezTo>
                <a:cubicBezTo>
                  <a:pt x="2647585" y="-60687"/>
                  <a:pt x="2955221" y="57738"/>
                  <a:pt x="3073664" y="0"/>
                </a:cubicBezTo>
                <a:cubicBezTo>
                  <a:pt x="3149713" y="-9854"/>
                  <a:pt x="3196907" y="59811"/>
                  <a:pt x="3200400" y="126736"/>
                </a:cubicBezTo>
                <a:cubicBezTo>
                  <a:pt x="3257990" y="242147"/>
                  <a:pt x="3141040" y="515577"/>
                  <a:pt x="3200400" y="675645"/>
                </a:cubicBezTo>
                <a:cubicBezTo>
                  <a:pt x="3259760" y="835713"/>
                  <a:pt x="3157262" y="883808"/>
                  <a:pt x="3200400" y="1043414"/>
                </a:cubicBezTo>
                <a:cubicBezTo>
                  <a:pt x="3243538" y="1203020"/>
                  <a:pt x="3185112" y="1370565"/>
                  <a:pt x="3200400" y="1592323"/>
                </a:cubicBezTo>
                <a:cubicBezTo>
                  <a:pt x="3215688" y="1814081"/>
                  <a:pt x="3178948" y="1870683"/>
                  <a:pt x="3200400" y="2141231"/>
                </a:cubicBezTo>
                <a:cubicBezTo>
                  <a:pt x="3221852" y="2411779"/>
                  <a:pt x="3194295" y="2447133"/>
                  <a:pt x="3200400" y="2629760"/>
                </a:cubicBezTo>
                <a:cubicBezTo>
                  <a:pt x="3206505" y="2812387"/>
                  <a:pt x="3175201" y="3043093"/>
                  <a:pt x="3200400" y="3299429"/>
                </a:cubicBezTo>
                <a:cubicBezTo>
                  <a:pt x="3225599" y="3555765"/>
                  <a:pt x="3135339" y="3700480"/>
                  <a:pt x="3200400" y="3969098"/>
                </a:cubicBezTo>
                <a:cubicBezTo>
                  <a:pt x="3265461" y="4237716"/>
                  <a:pt x="3199491" y="4207206"/>
                  <a:pt x="3200400" y="4397247"/>
                </a:cubicBezTo>
                <a:cubicBezTo>
                  <a:pt x="3201309" y="4587288"/>
                  <a:pt x="3174809" y="4685034"/>
                  <a:pt x="3200400" y="4946155"/>
                </a:cubicBezTo>
                <a:cubicBezTo>
                  <a:pt x="3225991" y="5207276"/>
                  <a:pt x="3187152" y="5362204"/>
                  <a:pt x="3200400" y="5615824"/>
                </a:cubicBezTo>
                <a:cubicBezTo>
                  <a:pt x="3213648" y="5869444"/>
                  <a:pt x="3198962" y="5994742"/>
                  <a:pt x="3200400" y="6164733"/>
                </a:cubicBezTo>
                <a:cubicBezTo>
                  <a:pt x="3198750" y="6237678"/>
                  <a:pt x="3147270" y="6294153"/>
                  <a:pt x="3073664" y="6291469"/>
                </a:cubicBezTo>
                <a:cubicBezTo>
                  <a:pt x="2884479" y="6295417"/>
                  <a:pt x="2709512" y="6234161"/>
                  <a:pt x="2543217" y="6291469"/>
                </a:cubicBezTo>
                <a:cubicBezTo>
                  <a:pt x="2376922" y="6348777"/>
                  <a:pt x="2189630" y="6240164"/>
                  <a:pt x="1953831" y="6291469"/>
                </a:cubicBezTo>
                <a:cubicBezTo>
                  <a:pt x="1718032" y="6342774"/>
                  <a:pt x="1664218" y="6267766"/>
                  <a:pt x="1423384" y="6291469"/>
                </a:cubicBezTo>
                <a:cubicBezTo>
                  <a:pt x="1182550" y="6315172"/>
                  <a:pt x="1070004" y="6258694"/>
                  <a:pt x="833999" y="6291469"/>
                </a:cubicBezTo>
                <a:cubicBezTo>
                  <a:pt x="597995" y="6324244"/>
                  <a:pt x="271143" y="6210287"/>
                  <a:pt x="126736" y="6291469"/>
                </a:cubicBezTo>
                <a:cubicBezTo>
                  <a:pt x="61000" y="6278372"/>
                  <a:pt x="9055" y="6244518"/>
                  <a:pt x="0" y="6164733"/>
                </a:cubicBezTo>
                <a:cubicBezTo>
                  <a:pt x="-28291" y="5998698"/>
                  <a:pt x="37949" y="5703996"/>
                  <a:pt x="0" y="5495064"/>
                </a:cubicBezTo>
                <a:cubicBezTo>
                  <a:pt x="-37949" y="5286132"/>
                  <a:pt x="38108" y="5182999"/>
                  <a:pt x="0" y="4885775"/>
                </a:cubicBezTo>
                <a:cubicBezTo>
                  <a:pt x="-38108" y="4588551"/>
                  <a:pt x="9827" y="4624636"/>
                  <a:pt x="0" y="4457627"/>
                </a:cubicBezTo>
                <a:cubicBezTo>
                  <a:pt x="-9827" y="4290618"/>
                  <a:pt x="68699" y="4052340"/>
                  <a:pt x="0" y="3848338"/>
                </a:cubicBezTo>
                <a:cubicBezTo>
                  <a:pt x="-68699" y="3644336"/>
                  <a:pt x="10074" y="3643874"/>
                  <a:pt x="0" y="3480569"/>
                </a:cubicBezTo>
                <a:cubicBezTo>
                  <a:pt x="-10074" y="3317264"/>
                  <a:pt x="50140" y="3149235"/>
                  <a:pt x="0" y="2871280"/>
                </a:cubicBezTo>
                <a:cubicBezTo>
                  <a:pt x="-50140" y="2593325"/>
                  <a:pt x="42192" y="2588194"/>
                  <a:pt x="0" y="2443131"/>
                </a:cubicBezTo>
                <a:cubicBezTo>
                  <a:pt x="-42192" y="2298068"/>
                  <a:pt x="18941" y="2189615"/>
                  <a:pt x="0" y="2075362"/>
                </a:cubicBezTo>
                <a:cubicBezTo>
                  <a:pt x="-18941" y="1961109"/>
                  <a:pt x="8920" y="1809800"/>
                  <a:pt x="0" y="1647213"/>
                </a:cubicBezTo>
                <a:cubicBezTo>
                  <a:pt x="-8920" y="1484626"/>
                  <a:pt x="2639" y="1219756"/>
                  <a:pt x="0" y="1037925"/>
                </a:cubicBezTo>
                <a:cubicBezTo>
                  <a:pt x="-2639" y="856094"/>
                  <a:pt x="46169" y="747107"/>
                  <a:pt x="0" y="609776"/>
                </a:cubicBezTo>
                <a:cubicBezTo>
                  <a:pt x="-46169" y="472445"/>
                  <a:pt x="4952" y="342077"/>
                  <a:pt x="0" y="126736"/>
                </a:cubicBezTo>
                <a:close/>
              </a:path>
            </a:pathLst>
          </a:custGeom>
          <a:solidFill>
            <a:schemeClr val="tx1"/>
          </a:solidFill>
          <a:ln w="25400">
            <a:solidFill>
              <a:schemeClr val="accent5"/>
            </a:solidFill>
            <a:prstDash val="dash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3960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A640B5D4-9FC7-A010-A285-33222009C0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286" y="775845"/>
            <a:ext cx="2006161" cy="5485211"/>
          </a:xfrm>
          <a:prstGeom prst="rect">
            <a:avLst/>
          </a:prstGeom>
        </p:spPr>
      </p:pic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5FC91C5-0A62-431B-26BE-6DA6E53D9D57}"/>
              </a:ext>
            </a:extLst>
          </p:cNvPr>
          <p:cNvSpPr/>
          <p:nvPr/>
        </p:nvSpPr>
        <p:spPr>
          <a:xfrm>
            <a:off x="4631635" y="1719470"/>
            <a:ext cx="7106478" cy="3597965"/>
          </a:xfrm>
          <a:custGeom>
            <a:avLst/>
            <a:gdLst>
              <a:gd name="connsiteX0" fmla="*/ 0 w 7106478"/>
              <a:gd name="connsiteY0" fmla="*/ 142479 h 3597965"/>
              <a:gd name="connsiteX1" fmla="*/ 142479 w 7106478"/>
              <a:gd name="connsiteY1" fmla="*/ 0 h 3597965"/>
              <a:gd name="connsiteX2" fmla="*/ 506293 w 7106478"/>
              <a:gd name="connsiteY2" fmla="*/ 0 h 3597965"/>
              <a:gd name="connsiteX3" fmla="*/ 1006538 w 7106478"/>
              <a:gd name="connsiteY3" fmla="*/ 0 h 3597965"/>
              <a:gd name="connsiteX4" fmla="*/ 1643213 w 7106478"/>
              <a:gd name="connsiteY4" fmla="*/ 0 h 3597965"/>
              <a:gd name="connsiteX5" fmla="*/ 2075243 w 7106478"/>
              <a:gd name="connsiteY5" fmla="*/ 0 h 3597965"/>
              <a:gd name="connsiteX6" fmla="*/ 2643703 w 7106478"/>
              <a:gd name="connsiteY6" fmla="*/ 0 h 3597965"/>
              <a:gd name="connsiteX7" fmla="*/ 3007517 w 7106478"/>
              <a:gd name="connsiteY7" fmla="*/ 0 h 3597965"/>
              <a:gd name="connsiteX8" fmla="*/ 3712408 w 7106478"/>
              <a:gd name="connsiteY8" fmla="*/ 0 h 3597965"/>
              <a:gd name="connsiteX9" fmla="*/ 4280868 w 7106478"/>
              <a:gd name="connsiteY9" fmla="*/ 0 h 3597965"/>
              <a:gd name="connsiteX10" fmla="*/ 4985758 w 7106478"/>
              <a:gd name="connsiteY10" fmla="*/ 0 h 3597965"/>
              <a:gd name="connsiteX11" fmla="*/ 5486003 w 7106478"/>
              <a:gd name="connsiteY11" fmla="*/ 0 h 3597965"/>
              <a:gd name="connsiteX12" fmla="*/ 5918033 w 7106478"/>
              <a:gd name="connsiteY12" fmla="*/ 0 h 3597965"/>
              <a:gd name="connsiteX13" fmla="*/ 6963999 w 7106478"/>
              <a:gd name="connsiteY13" fmla="*/ 0 h 3597965"/>
              <a:gd name="connsiteX14" fmla="*/ 7106478 w 7106478"/>
              <a:gd name="connsiteY14" fmla="*/ 142479 h 3597965"/>
              <a:gd name="connsiteX15" fmla="*/ 7106478 w 7106478"/>
              <a:gd name="connsiteY15" fmla="*/ 694647 h 3597965"/>
              <a:gd name="connsiteX16" fmla="*/ 7106478 w 7106478"/>
              <a:gd name="connsiteY16" fmla="*/ 1313075 h 3597965"/>
              <a:gd name="connsiteX17" fmla="*/ 7106478 w 7106478"/>
              <a:gd name="connsiteY17" fmla="*/ 1898373 h 3597965"/>
              <a:gd name="connsiteX18" fmla="*/ 7106478 w 7106478"/>
              <a:gd name="connsiteY18" fmla="*/ 2384280 h 3597965"/>
              <a:gd name="connsiteX19" fmla="*/ 7106478 w 7106478"/>
              <a:gd name="connsiteY19" fmla="*/ 2969578 h 3597965"/>
              <a:gd name="connsiteX20" fmla="*/ 7106478 w 7106478"/>
              <a:gd name="connsiteY20" fmla="*/ 3455486 h 3597965"/>
              <a:gd name="connsiteX21" fmla="*/ 6963999 w 7106478"/>
              <a:gd name="connsiteY21" fmla="*/ 3597965 h 3597965"/>
              <a:gd name="connsiteX22" fmla="*/ 6463754 w 7106478"/>
              <a:gd name="connsiteY22" fmla="*/ 3597965 h 3597965"/>
              <a:gd name="connsiteX23" fmla="*/ 6031725 w 7106478"/>
              <a:gd name="connsiteY23" fmla="*/ 3597965 h 3597965"/>
              <a:gd name="connsiteX24" fmla="*/ 5463265 w 7106478"/>
              <a:gd name="connsiteY24" fmla="*/ 3597965 h 3597965"/>
              <a:gd name="connsiteX25" fmla="*/ 4894805 w 7106478"/>
              <a:gd name="connsiteY25" fmla="*/ 3597965 h 3597965"/>
              <a:gd name="connsiteX26" fmla="*/ 4394560 w 7106478"/>
              <a:gd name="connsiteY26" fmla="*/ 3597965 h 3597965"/>
              <a:gd name="connsiteX27" fmla="*/ 3689669 w 7106478"/>
              <a:gd name="connsiteY27" fmla="*/ 3597965 h 3597965"/>
              <a:gd name="connsiteX28" fmla="*/ 3257640 w 7106478"/>
              <a:gd name="connsiteY28" fmla="*/ 3597965 h 3597965"/>
              <a:gd name="connsiteX29" fmla="*/ 2552749 w 7106478"/>
              <a:gd name="connsiteY29" fmla="*/ 3597965 h 3597965"/>
              <a:gd name="connsiteX30" fmla="*/ 2120720 w 7106478"/>
              <a:gd name="connsiteY30" fmla="*/ 3597965 h 3597965"/>
              <a:gd name="connsiteX31" fmla="*/ 1484045 w 7106478"/>
              <a:gd name="connsiteY31" fmla="*/ 3597965 h 3597965"/>
              <a:gd name="connsiteX32" fmla="*/ 779154 w 7106478"/>
              <a:gd name="connsiteY32" fmla="*/ 3597965 h 3597965"/>
              <a:gd name="connsiteX33" fmla="*/ 142479 w 7106478"/>
              <a:gd name="connsiteY33" fmla="*/ 3597965 h 3597965"/>
              <a:gd name="connsiteX34" fmla="*/ 0 w 7106478"/>
              <a:gd name="connsiteY34" fmla="*/ 3455486 h 3597965"/>
              <a:gd name="connsiteX35" fmla="*/ 0 w 7106478"/>
              <a:gd name="connsiteY35" fmla="*/ 2936448 h 3597965"/>
              <a:gd name="connsiteX36" fmla="*/ 0 w 7106478"/>
              <a:gd name="connsiteY36" fmla="*/ 2384280 h 3597965"/>
              <a:gd name="connsiteX37" fmla="*/ 0 w 7106478"/>
              <a:gd name="connsiteY37" fmla="*/ 1865243 h 3597965"/>
              <a:gd name="connsiteX38" fmla="*/ 0 w 7106478"/>
              <a:gd name="connsiteY38" fmla="*/ 1346205 h 3597965"/>
              <a:gd name="connsiteX39" fmla="*/ 0 w 7106478"/>
              <a:gd name="connsiteY39" fmla="*/ 827167 h 3597965"/>
              <a:gd name="connsiteX40" fmla="*/ 0 w 7106478"/>
              <a:gd name="connsiteY40" fmla="*/ 142479 h 3597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7106478" h="3597965" fill="none" extrusionOk="0">
                <a:moveTo>
                  <a:pt x="0" y="142479"/>
                </a:moveTo>
                <a:cubicBezTo>
                  <a:pt x="-1299" y="61470"/>
                  <a:pt x="42900" y="9709"/>
                  <a:pt x="142479" y="0"/>
                </a:cubicBezTo>
                <a:cubicBezTo>
                  <a:pt x="265028" y="-32004"/>
                  <a:pt x="421128" y="27843"/>
                  <a:pt x="506293" y="0"/>
                </a:cubicBezTo>
                <a:cubicBezTo>
                  <a:pt x="591458" y="-27843"/>
                  <a:pt x="758818" y="55282"/>
                  <a:pt x="1006538" y="0"/>
                </a:cubicBezTo>
                <a:cubicBezTo>
                  <a:pt x="1254258" y="-55282"/>
                  <a:pt x="1369437" y="69869"/>
                  <a:pt x="1643213" y="0"/>
                </a:cubicBezTo>
                <a:cubicBezTo>
                  <a:pt x="1916990" y="-69869"/>
                  <a:pt x="1939348" y="30662"/>
                  <a:pt x="2075243" y="0"/>
                </a:cubicBezTo>
                <a:cubicBezTo>
                  <a:pt x="2211138" y="-30662"/>
                  <a:pt x="2502273" y="55186"/>
                  <a:pt x="2643703" y="0"/>
                </a:cubicBezTo>
                <a:cubicBezTo>
                  <a:pt x="2785133" y="-55186"/>
                  <a:pt x="2888543" y="17522"/>
                  <a:pt x="3007517" y="0"/>
                </a:cubicBezTo>
                <a:cubicBezTo>
                  <a:pt x="3126491" y="-17522"/>
                  <a:pt x="3368305" y="69286"/>
                  <a:pt x="3712408" y="0"/>
                </a:cubicBezTo>
                <a:cubicBezTo>
                  <a:pt x="4056511" y="-69286"/>
                  <a:pt x="4075136" y="64248"/>
                  <a:pt x="4280868" y="0"/>
                </a:cubicBezTo>
                <a:cubicBezTo>
                  <a:pt x="4486600" y="-64248"/>
                  <a:pt x="4822000" y="47134"/>
                  <a:pt x="4985758" y="0"/>
                </a:cubicBezTo>
                <a:cubicBezTo>
                  <a:pt x="5149516" y="-47134"/>
                  <a:pt x="5261509" y="15184"/>
                  <a:pt x="5486003" y="0"/>
                </a:cubicBezTo>
                <a:cubicBezTo>
                  <a:pt x="5710497" y="-15184"/>
                  <a:pt x="5703570" y="6671"/>
                  <a:pt x="5918033" y="0"/>
                </a:cubicBezTo>
                <a:cubicBezTo>
                  <a:pt x="6132496" y="-6671"/>
                  <a:pt x="6553707" y="49267"/>
                  <a:pt x="6963999" y="0"/>
                </a:cubicBezTo>
                <a:cubicBezTo>
                  <a:pt x="7030081" y="4422"/>
                  <a:pt x="7106331" y="56460"/>
                  <a:pt x="7106478" y="142479"/>
                </a:cubicBezTo>
                <a:cubicBezTo>
                  <a:pt x="7115595" y="266746"/>
                  <a:pt x="7068441" y="521154"/>
                  <a:pt x="7106478" y="694647"/>
                </a:cubicBezTo>
                <a:cubicBezTo>
                  <a:pt x="7144515" y="868140"/>
                  <a:pt x="7097741" y="1085210"/>
                  <a:pt x="7106478" y="1313075"/>
                </a:cubicBezTo>
                <a:cubicBezTo>
                  <a:pt x="7115215" y="1540940"/>
                  <a:pt x="7060394" y="1670549"/>
                  <a:pt x="7106478" y="1898373"/>
                </a:cubicBezTo>
                <a:cubicBezTo>
                  <a:pt x="7152562" y="2126197"/>
                  <a:pt x="7098702" y="2212595"/>
                  <a:pt x="7106478" y="2384280"/>
                </a:cubicBezTo>
                <a:cubicBezTo>
                  <a:pt x="7114254" y="2555965"/>
                  <a:pt x="7073532" y="2749049"/>
                  <a:pt x="7106478" y="2969578"/>
                </a:cubicBezTo>
                <a:cubicBezTo>
                  <a:pt x="7139424" y="3190107"/>
                  <a:pt x="7064584" y="3348147"/>
                  <a:pt x="7106478" y="3455486"/>
                </a:cubicBezTo>
                <a:cubicBezTo>
                  <a:pt x="7099485" y="3535855"/>
                  <a:pt x="7047233" y="3610430"/>
                  <a:pt x="6963999" y="3597965"/>
                </a:cubicBezTo>
                <a:cubicBezTo>
                  <a:pt x="6821702" y="3603825"/>
                  <a:pt x="6628333" y="3560182"/>
                  <a:pt x="6463754" y="3597965"/>
                </a:cubicBezTo>
                <a:cubicBezTo>
                  <a:pt x="6299176" y="3635748"/>
                  <a:pt x="6209060" y="3578155"/>
                  <a:pt x="6031725" y="3597965"/>
                </a:cubicBezTo>
                <a:cubicBezTo>
                  <a:pt x="5854390" y="3617775"/>
                  <a:pt x="5687707" y="3576581"/>
                  <a:pt x="5463265" y="3597965"/>
                </a:cubicBezTo>
                <a:cubicBezTo>
                  <a:pt x="5238823" y="3619349"/>
                  <a:pt x="5055134" y="3538696"/>
                  <a:pt x="4894805" y="3597965"/>
                </a:cubicBezTo>
                <a:cubicBezTo>
                  <a:pt x="4734476" y="3657234"/>
                  <a:pt x="4531288" y="3589784"/>
                  <a:pt x="4394560" y="3597965"/>
                </a:cubicBezTo>
                <a:cubicBezTo>
                  <a:pt x="4257833" y="3606146"/>
                  <a:pt x="4039577" y="3520202"/>
                  <a:pt x="3689669" y="3597965"/>
                </a:cubicBezTo>
                <a:cubicBezTo>
                  <a:pt x="3339761" y="3675728"/>
                  <a:pt x="3345986" y="3570187"/>
                  <a:pt x="3257640" y="3597965"/>
                </a:cubicBezTo>
                <a:cubicBezTo>
                  <a:pt x="3169294" y="3625743"/>
                  <a:pt x="2843164" y="3588517"/>
                  <a:pt x="2552749" y="3597965"/>
                </a:cubicBezTo>
                <a:cubicBezTo>
                  <a:pt x="2262334" y="3607413"/>
                  <a:pt x="2270345" y="3588870"/>
                  <a:pt x="2120720" y="3597965"/>
                </a:cubicBezTo>
                <a:cubicBezTo>
                  <a:pt x="1971095" y="3607060"/>
                  <a:pt x="1722593" y="3560789"/>
                  <a:pt x="1484045" y="3597965"/>
                </a:cubicBezTo>
                <a:cubicBezTo>
                  <a:pt x="1245498" y="3635141"/>
                  <a:pt x="978090" y="3536859"/>
                  <a:pt x="779154" y="3597965"/>
                </a:cubicBezTo>
                <a:cubicBezTo>
                  <a:pt x="580218" y="3659071"/>
                  <a:pt x="336819" y="3583539"/>
                  <a:pt x="142479" y="3597965"/>
                </a:cubicBezTo>
                <a:cubicBezTo>
                  <a:pt x="64980" y="3613160"/>
                  <a:pt x="-16692" y="3527904"/>
                  <a:pt x="0" y="3455486"/>
                </a:cubicBezTo>
                <a:cubicBezTo>
                  <a:pt x="-19743" y="3347204"/>
                  <a:pt x="55341" y="3109317"/>
                  <a:pt x="0" y="2936448"/>
                </a:cubicBezTo>
                <a:cubicBezTo>
                  <a:pt x="-55341" y="2763579"/>
                  <a:pt x="63578" y="2605565"/>
                  <a:pt x="0" y="2384280"/>
                </a:cubicBezTo>
                <a:cubicBezTo>
                  <a:pt x="-63578" y="2162995"/>
                  <a:pt x="14212" y="2089852"/>
                  <a:pt x="0" y="1865243"/>
                </a:cubicBezTo>
                <a:cubicBezTo>
                  <a:pt x="-14212" y="1640634"/>
                  <a:pt x="24372" y="1509432"/>
                  <a:pt x="0" y="1346205"/>
                </a:cubicBezTo>
                <a:cubicBezTo>
                  <a:pt x="-24372" y="1182978"/>
                  <a:pt x="41284" y="1020600"/>
                  <a:pt x="0" y="827167"/>
                </a:cubicBezTo>
                <a:cubicBezTo>
                  <a:pt x="-41284" y="633734"/>
                  <a:pt x="21297" y="303317"/>
                  <a:pt x="0" y="142479"/>
                </a:cubicBezTo>
                <a:close/>
              </a:path>
              <a:path w="7106478" h="3597965" stroke="0" extrusionOk="0">
                <a:moveTo>
                  <a:pt x="0" y="142479"/>
                </a:moveTo>
                <a:cubicBezTo>
                  <a:pt x="-5668" y="60294"/>
                  <a:pt x="49648" y="5308"/>
                  <a:pt x="142479" y="0"/>
                </a:cubicBezTo>
                <a:cubicBezTo>
                  <a:pt x="310591" y="-70143"/>
                  <a:pt x="566717" y="17253"/>
                  <a:pt x="847369" y="0"/>
                </a:cubicBezTo>
                <a:cubicBezTo>
                  <a:pt x="1128021" y="-17253"/>
                  <a:pt x="1222648" y="1802"/>
                  <a:pt x="1347614" y="0"/>
                </a:cubicBezTo>
                <a:cubicBezTo>
                  <a:pt x="1472580" y="-1802"/>
                  <a:pt x="1625422" y="37020"/>
                  <a:pt x="1779644" y="0"/>
                </a:cubicBezTo>
                <a:cubicBezTo>
                  <a:pt x="1933866" y="-37020"/>
                  <a:pt x="2141412" y="36914"/>
                  <a:pt x="2416319" y="0"/>
                </a:cubicBezTo>
                <a:cubicBezTo>
                  <a:pt x="2691226" y="-36914"/>
                  <a:pt x="2718361" y="47211"/>
                  <a:pt x="2916564" y="0"/>
                </a:cubicBezTo>
                <a:cubicBezTo>
                  <a:pt x="3114767" y="-47211"/>
                  <a:pt x="3284336" y="51623"/>
                  <a:pt x="3621454" y="0"/>
                </a:cubicBezTo>
                <a:cubicBezTo>
                  <a:pt x="3958572" y="-51623"/>
                  <a:pt x="3917630" y="14703"/>
                  <a:pt x="4053484" y="0"/>
                </a:cubicBezTo>
                <a:cubicBezTo>
                  <a:pt x="4189338" y="-14703"/>
                  <a:pt x="4479218" y="75653"/>
                  <a:pt x="4758374" y="0"/>
                </a:cubicBezTo>
                <a:cubicBezTo>
                  <a:pt x="5037530" y="-75653"/>
                  <a:pt x="5018827" y="32758"/>
                  <a:pt x="5122189" y="0"/>
                </a:cubicBezTo>
                <a:cubicBezTo>
                  <a:pt x="5225552" y="-32758"/>
                  <a:pt x="5435030" y="10677"/>
                  <a:pt x="5690649" y="0"/>
                </a:cubicBezTo>
                <a:cubicBezTo>
                  <a:pt x="5946268" y="-10677"/>
                  <a:pt x="6024438" y="49027"/>
                  <a:pt x="6259109" y="0"/>
                </a:cubicBezTo>
                <a:cubicBezTo>
                  <a:pt x="6493780" y="-49027"/>
                  <a:pt x="6628360" y="65999"/>
                  <a:pt x="6963999" y="0"/>
                </a:cubicBezTo>
                <a:cubicBezTo>
                  <a:pt x="7049663" y="8544"/>
                  <a:pt x="7109372" y="61256"/>
                  <a:pt x="7106478" y="142479"/>
                </a:cubicBezTo>
                <a:cubicBezTo>
                  <a:pt x="7133658" y="257134"/>
                  <a:pt x="7096712" y="583173"/>
                  <a:pt x="7106478" y="694647"/>
                </a:cubicBezTo>
                <a:cubicBezTo>
                  <a:pt x="7116244" y="806121"/>
                  <a:pt x="7088920" y="1011679"/>
                  <a:pt x="7106478" y="1246815"/>
                </a:cubicBezTo>
                <a:cubicBezTo>
                  <a:pt x="7124036" y="1481951"/>
                  <a:pt x="7074932" y="1582378"/>
                  <a:pt x="7106478" y="1865243"/>
                </a:cubicBezTo>
                <a:cubicBezTo>
                  <a:pt x="7138024" y="2148108"/>
                  <a:pt x="7091327" y="2192277"/>
                  <a:pt x="7106478" y="2417410"/>
                </a:cubicBezTo>
                <a:cubicBezTo>
                  <a:pt x="7121629" y="2642543"/>
                  <a:pt x="7060776" y="2707813"/>
                  <a:pt x="7106478" y="2870188"/>
                </a:cubicBezTo>
                <a:cubicBezTo>
                  <a:pt x="7152180" y="3032563"/>
                  <a:pt x="7066697" y="3174953"/>
                  <a:pt x="7106478" y="3455486"/>
                </a:cubicBezTo>
                <a:cubicBezTo>
                  <a:pt x="7109353" y="3532470"/>
                  <a:pt x="7039507" y="3603015"/>
                  <a:pt x="6963999" y="3597965"/>
                </a:cubicBezTo>
                <a:cubicBezTo>
                  <a:pt x="6791452" y="3629542"/>
                  <a:pt x="6653205" y="3588603"/>
                  <a:pt x="6463754" y="3597965"/>
                </a:cubicBezTo>
                <a:cubicBezTo>
                  <a:pt x="6274304" y="3607327"/>
                  <a:pt x="6147033" y="3573812"/>
                  <a:pt x="5895294" y="3597965"/>
                </a:cubicBezTo>
                <a:cubicBezTo>
                  <a:pt x="5643555" y="3622118"/>
                  <a:pt x="5683936" y="3562931"/>
                  <a:pt x="5531480" y="3597965"/>
                </a:cubicBezTo>
                <a:cubicBezTo>
                  <a:pt x="5379024" y="3632999"/>
                  <a:pt x="5291185" y="3572331"/>
                  <a:pt x="5167665" y="3597965"/>
                </a:cubicBezTo>
                <a:cubicBezTo>
                  <a:pt x="5044145" y="3623599"/>
                  <a:pt x="4713242" y="3532009"/>
                  <a:pt x="4599205" y="3597965"/>
                </a:cubicBezTo>
                <a:cubicBezTo>
                  <a:pt x="4485168" y="3663921"/>
                  <a:pt x="4314516" y="3570267"/>
                  <a:pt x="4167176" y="3597965"/>
                </a:cubicBezTo>
                <a:cubicBezTo>
                  <a:pt x="4019836" y="3625663"/>
                  <a:pt x="3818378" y="3538644"/>
                  <a:pt x="3530501" y="3597965"/>
                </a:cubicBezTo>
                <a:cubicBezTo>
                  <a:pt x="3242625" y="3657286"/>
                  <a:pt x="3265910" y="3566432"/>
                  <a:pt x="3098471" y="3597965"/>
                </a:cubicBezTo>
                <a:cubicBezTo>
                  <a:pt x="2931032" y="3629498"/>
                  <a:pt x="2592265" y="3529592"/>
                  <a:pt x="2461796" y="3597965"/>
                </a:cubicBezTo>
                <a:cubicBezTo>
                  <a:pt x="2331327" y="3666338"/>
                  <a:pt x="2193423" y="3593583"/>
                  <a:pt x="2097981" y="3597965"/>
                </a:cubicBezTo>
                <a:cubicBezTo>
                  <a:pt x="2002540" y="3602347"/>
                  <a:pt x="1706041" y="3569374"/>
                  <a:pt x="1461306" y="3597965"/>
                </a:cubicBezTo>
                <a:cubicBezTo>
                  <a:pt x="1216571" y="3626556"/>
                  <a:pt x="1153408" y="3561609"/>
                  <a:pt x="1029277" y="3597965"/>
                </a:cubicBezTo>
                <a:cubicBezTo>
                  <a:pt x="905146" y="3634321"/>
                  <a:pt x="788803" y="3556026"/>
                  <a:pt x="665462" y="3597965"/>
                </a:cubicBezTo>
                <a:cubicBezTo>
                  <a:pt x="542121" y="3639904"/>
                  <a:pt x="377987" y="3581296"/>
                  <a:pt x="142479" y="3597965"/>
                </a:cubicBezTo>
                <a:cubicBezTo>
                  <a:pt x="62033" y="3604538"/>
                  <a:pt x="14850" y="3538434"/>
                  <a:pt x="0" y="3455486"/>
                </a:cubicBezTo>
                <a:cubicBezTo>
                  <a:pt x="-23017" y="3283299"/>
                  <a:pt x="32035" y="3134994"/>
                  <a:pt x="0" y="2870188"/>
                </a:cubicBezTo>
                <a:cubicBezTo>
                  <a:pt x="-32035" y="2605382"/>
                  <a:pt x="9294" y="2505380"/>
                  <a:pt x="0" y="2384280"/>
                </a:cubicBezTo>
                <a:cubicBezTo>
                  <a:pt x="-9294" y="2263180"/>
                  <a:pt x="34425" y="2040458"/>
                  <a:pt x="0" y="1865243"/>
                </a:cubicBezTo>
                <a:cubicBezTo>
                  <a:pt x="-34425" y="1690028"/>
                  <a:pt x="17284" y="1478621"/>
                  <a:pt x="0" y="1313075"/>
                </a:cubicBezTo>
                <a:cubicBezTo>
                  <a:pt x="-17284" y="1147529"/>
                  <a:pt x="23545" y="931522"/>
                  <a:pt x="0" y="827167"/>
                </a:cubicBezTo>
                <a:cubicBezTo>
                  <a:pt x="-23545" y="722812"/>
                  <a:pt x="41268" y="420136"/>
                  <a:pt x="0" y="142479"/>
                </a:cubicBezTo>
                <a:close/>
              </a:path>
            </a:pathLst>
          </a:custGeom>
          <a:solidFill>
            <a:schemeClr val="tx1"/>
          </a:solidFill>
          <a:ln w="25400">
            <a:prstDash val="dashDot"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>
                      <a:gd name="adj" fmla="val 3960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" name="Picture 2" descr="A diagram of a diagram&#10;&#10;Description automatically generated">
            <a:extLst>
              <a:ext uri="{FF2B5EF4-FFF2-40B4-BE49-F238E27FC236}">
                <a16:creationId xmlns:a16="http://schemas.microsoft.com/office/drawing/2014/main" id="{4929E993-2392-BB59-767F-792E573B99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9207" y="1986039"/>
            <a:ext cx="6691069" cy="28859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A98AA82-0FD0-5BDE-DBD9-9844AB00F20B}"/>
              </a:ext>
            </a:extLst>
          </p:cNvPr>
          <p:cNvSpPr txBox="1"/>
          <p:nvPr/>
        </p:nvSpPr>
        <p:spPr>
          <a:xfrm>
            <a:off x="4631635" y="1801373"/>
            <a:ext cx="70236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Bradley Hand" pitchFamily="2" charset="77"/>
              </a:rPr>
              <a:t>Retrieval – Augmented - Generation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42F993-56CE-E791-1895-5E8CEB770B1B}"/>
              </a:ext>
            </a:extLst>
          </p:cNvPr>
          <p:cNvSpPr txBox="1"/>
          <p:nvPr/>
        </p:nvSpPr>
        <p:spPr>
          <a:xfrm>
            <a:off x="536713" y="307618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dirty="0">
                <a:solidFill>
                  <a:schemeClr val="bg1"/>
                </a:solidFill>
                <a:latin typeface="Bradley Hand" pitchFamily="2" charset="77"/>
              </a:rPr>
              <a:t>Indexing</a:t>
            </a:r>
          </a:p>
        </p:txBody>
      </p:sp>
    </p:spTree>
    <p:extLst>
      <p:ext uri="{BB962C8B-B14F-4D97-AF65-F5344CB8AC3E}">
        <p14:creationId xmlns:p14="http://schemas.microsoft.com/office/powerpoint/2010/main" val="2521638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DB51CA-CDE7-9094-D5D6-7AC1103D7A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02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2979A-6727-02B9-5F4C-1CF2E424695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GB" sz="6000" dirty="0" err="1"/>
              <a:t>KernelMemory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1185972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D5357-8D6A-5A46-9C3F-DF1AE6F9B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Kernel Memory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395678-70F1-EDC0-FA05-FE2148012EC8}"/>
              </a:ext>
            </a:extLst>
          </p:cNvPr>
          <p:cNvSpPr txBox="1"/>
          <p:nvPr/>
        </p:nvSpPr>
        <p:spPr>
          <a:xfrm>
            <a:off x="838199" y="1659836"/>
            <a:ext cx="10515599" cy="1528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 err="1">
                <a:latin typeface="Montserrat" pitchFamily="2" charset="77"/>
              </a:rPr>
              <a:t>OpenSource</a:t>
            </a:r>
            <a:r>
              <a:rPr lang="en-GB" sz="1600" dirty="0">
                <a:latin typeface="Montserrat" pitchFamily="2" charset="77"/>
              </a:rPr>
              <a:t> library lead by Microsoft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Montserrat" pitchFamily="2" charset="77"/>
                <a:hlinkClick r:id="rId2"/>
              </a:rPr>
              <a:t>https://github.com/microsoft/kernel-memory</a:t>
            </a:r>
            <a:endParaRPr lang="en-GB" sz="1600" dirty="0">
              <a:latin typeface="Montserrat" pitchFamily="2" charset="77"/>
            </a:endParaRP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Montserrat" pitchFamily="2" charset="77"/>
              </a:rPr>
              <a:t>Integrated with Semantic Kernel</a:t>
            </a:r>
          </a:p>
          <a:p>
            <a:pPr marL="285750" indent="-28575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600" dirty="0">
                <a:latin typeface="Montserrat" pitchFamily="2" charset="77"/>
              </a:rPr>
              <a:t>Can run serverless or as a service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145C52A1-734C-F0C3-DE40-E164FCE03A97}"/>
              </a:ext>
            </a:extLst>
          </p:cNvPr>
          <p:cNvSpPr/>
          <p:nvPr/>
        </p:nvSpPr>
        <p:spPr>
          <a:xfrm>
            <a:off x="964096" y="3647663"/>
            <a:ext cx="2236304" cy="2606675"/>
          </a:xfrm>
          <a:prstGeom prst="roundRect">
            <a:avLst>
              <a:gd name="adj" fmla="val 4667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GB" dirty="0"/>
              <a:t>Data Formats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7DE6438-A106-D33C-4BC2-4DFDA94CD76C}"/>
              </a:ext>
            </a:extLst>
          </p:cNvPr>
          <p:cNvSpPr txBox="1"/>
          <p:nvPr/>
        </p:nvSpPr>
        <p:spPr>
          <a:xfrm>
            <a:off x="1236179" y="4099750"/>
            <a:ext cx="1692137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dirty="0">
                <a:solidFill>
                  <a:schemeClr val="bg1"/>
                </a:solidFill>
                <a:latin typeface="Montserrat" pitchFamily="2" charset="77"/>
              </a:rPr>
              <a:t>Web pages</a:t>
            </a: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ontserrat" pitchFamily="2" charset="77"/>
              </a:rPr>
              <a:t>PDF</a:t>
            </a: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ontserrat" pitchFamily="2" charset="77"/>
              </a:rPr>
              <a:t>Images</a:t>
            </a: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ontserrat" pitchFamily="2" charset="77"/>
              </a:rPr>
              <a:t>Word</a:t>
            </a: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ontserrat" pitchFamily="2" charset="77"/>
              </a:rPr>
              <a:t>PowerPoint</a:t>
            </a: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ontserrat" pitchFamily="2" charset="77"/>
              </a:rPr>
              <a:t>Excel</a:t>
            </a: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ontserrat" pitchFamily="2" charset="77"/>
              </a:rPr>
              <a:t>Markdown</a:t>
            </a: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ontserrat" pitchFamily="2" charset="77"/>
              </a:rPr>
              <a:t>Text</a:t>
            </a: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ontserrat" pitchFamily="2" charset="77"/>
              </a:rPr>
              <a:t>JSON</a:t>
            </a:r>
          </a:p>
          <a:p>
            <a:pPr algn="ctr"/>
            <a:r>
              <a:rPr lang="en-GB" sz="1200" dirty="0">
                <a:solidFill>
                  <a:schemeClr val="bg1"/>
                </a:solidFill>
                <a:latin typeface="Montserrat" pitchFamily="2" charset="77"/>
              </a:rPr>
              <a:t>HTML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5E81448-255B-B152-8C7B-AAE20119A1C2}"/>
              </a:ext>
            </a:extLst>
          </p:cNvPr>
          <p:cNvGrpSpPr/>
          <p:nvPr/>
        </p:nvGrpSpPr>
        <p:grpSpPr>
          <a:xfrm>
            <a:off x="3689176" y="3647663"/>
            <a:ext cx="2236304" cy="2606675"/>
            <a:chOff x="3472483" y="3886200"/>
            <a:chExt cx="2236304" cy="2606675"/>
          </a:xfrm>
        </p:grpSpPr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C488C693-5A14-DA87-37DB-F2A5A7B42659}"/>
                </a:ext>
              </a:extLst>
            </p:cNvPr>
            <p:cNvSpPr/>
            <p:nvPr/>
          </p:nvSpPr>
          <p:spPr>
            <a:xfrm>
              <a:off x="3472483" y="3886200"/>
              <a:ext cx="2236304" cy="2606675"/>
            </a:xfrm>
            <a:prstGeom prst="roundRect">
              <a:avLst>
                <a:gd name="adj" fmla="val 4667"/>
              </a:avLst>
            </a:prstGeom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dirty="0"/>
                <a:t>Vector Databases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20853F5-649E-75B5-EB59-23F84372C24C}"/>
                </a:ext>
              </a:extLst>
            </p:cNvPr>
            <p:cNvSpPr txBox="1"/>
            <p:nvPr/>
          </p:nvSpPr>
          <p:spPr>
            <a:xfrm>
              <a:off x="3627160" y="4317026"/>
              <a:ext cx="1926950" cy="172310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  <a:latin typeface="Montserrat" pitchFamily="2" charset="77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GB" dirty="0"/>
                <a:t>Azure AI Search</a:t>
              </a:r>
            </a:p>
            <a:p>
              <a:pPr>
                <a:lnSpc>
                  <a:spcPct val="150000"/>
                </a:lnSpc>
              </a:pPr>
              <a:r>
                <a:rPr lang="en-GB" dirty="0"/>
                <a:t>Elasticsearch</a:t>
              </a:r>
            </a:p>
            <a:p>
              <a:pPr>
                <a:lnSpc>
                  <a:spcPct val="150000"/>
                </a:lnSpc>
              </a:pPr>
              <a:r>
                <a:rPr lang="en-GB" dirty="0"/>
                <a:t>MongoDB Atlas</a:t>
              </a:r>
            </a:p>
            <a:p>
              <a:pPr>
                <a:lnSpc>
                  <a:spcPct val="150000"/>
                </a:lnSpc>
              </a:pPr>
              <a:r>
                <a:rPr lang="en-GB" dirty="0" err="1"/>
                <a:t>Qdrant</a:t>
              </a:r>
              <a:endParaRPr lang="en-GB" dirty="0"/>
            </a:p>
            <a:p>
              <a:pPr>
                <a:lnSpc>
                  <a:spcPct val="150000"/>
                </a:lnSpc>
              </a:pPr>
              <a:r>
                <a:rPr lang="en-GB" dirty="0"/>
                <a:t>Redis</a:t>
              </a:r>
            </a:p>
            <a:p>
              <a:pPr>
                <a:lnSpc>
                  <a:spcPct val="150000"/>
                </a:lnSpc>
              </a:pPr>
              <a:r>
                <a:rPr lang="en-GB" dirty="0"/>
                <a:t>… and more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C10CB5-469D-2529-B52B-C8453164E57F}"/>
              </a:ext>
            </a:extLst>
          </p:cNvPr>
          <p:cNvGrpSpPr/>
          <p:nvPr/>
        </p:nvGrpSpPr>
        <p:grpSpPr>
          <a:xfrm>
            <a:off x="6394378" y="3647663"/>
            <a:ext cx="2236304" cy="2606675"/>
            <a:chOff x="5980870" y="3886200"/>
            <a:chExt cx="2236304" cy="2606675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9CBC1300-BE8C-5D30-5A09-F3528FC2688A}"/>
                </a:ext>
              </a:extLst>
            </p:cNvPr>
            <p:cNvSpPr/>
            <p:nvPr/>
          </p:nvSpPr>
          <p:spPr>
            <a:xfrm>
              <a:off x="5980870" y="3886200"/>
              <a:ext cx="2236304" cy="2606675"/>
            </a:xfrm>
            <a:prstGeom prst="roundRect">
              <a:avLst>
                <a:gd name="adj" fmla="val 4667"/>
              </a:avLst>
            </a:prstGeom>
          </p:spPr>
          <p:style>
            <a:lnRef idx="2">
              <a:schemeClr val="accent3">
                <a:shade val="15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dirty="0"/>
                <a:t>File storage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3177A3B-20FE-8238-D5E7-623E372E6787}"/>
                </a:ext>
              </a:extLst>
            </p:cNvPr>
            <p:cNvSpPr txBox="1"/>
            <p:nvPr/>
          </p:nvSpPr>
          <p:spPr>
            <a:xfrm>
              <a:off x="6135547" y="4317026"/>
              <a:ext cx="1926950" cy="11691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  <a:latin typeface="Montserrat" pitchFamily="2" charset="77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GB" dirty="0"/>
                <a:t>Disk</a:t>
              </a:r>
            </a:p>
            <a:p>
              <a:pPr>
                <a:lnSpc>
                  <a:spcPct val="150000"/>
                </a:lnSpc>
              </a:pPr>
              <a:r>
                <a:rPr lang="en-GB" dirty="0"/>
                <a:t>Azure Blobs</a:t>
              </a:r>
            </a:p>
            <a:p>
              <a:pPr>
                <a:lnSpc>
                  <a:spcPct val="150000"/>
                </a:lnSpc>
              </a:pPr>
              <a:r>
                <a:rPr lang="en-GB" dirty="0"/>
                <a:t>MongoDB Atlas</a:t>
              </a:r>
            </a:p>
            <a:p>
              <a:pPr>
                <a:lnSpc>
                  <a:spcPct val="150000"/>
                </a:lnSpc>
              </a:pPr>
              <a:r>
                <a:rPr lang="en-GB" dirty="0"/>
                <a:t>In memory (volatile)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C74789D-5624-FFE5-B5DA-1C8335B8FF21}"/>
              </a:ext>
            </a:extLst>
          </p:cNvPr>
          <p:cNvGrpSpPr/>
          <p:nvPr/>
        </p:nvGrpSpPr>
        <p:grpSpPr>
          <a:xfrm>
            <a:off x="9117494" y="3647663"/>
            <a:ext cx="2236304" cy="2606675"/>
            <a:chOff x="8489257" y="3886200"/>
            <a:chExt cx="2236304" cy="2606675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5EC82A20-DAE8-1AAD-AF00-29E2573EFD84}"/>
                </a:ext>
              </a:extLst>
            </p:cNvPr>
            <p:cNvSpPr/>
            <p:nvPr/>
          </p:nvSpPr>
          <p:spPr>
            <a:xfrm>
              <a:off x="8489257" y="3886200"/>
              <a:ext cx="2236304" cy="2606675"/>
            </a:xfrm>
            <a:prstGeom prst="roundRect">
              <a:avLst>
                <a:gd name="adj" fmla="val 4667"/>
              </a:avLst>
            </a:prstGeom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algn="ctr"/>
              <a:r>
                <a:rPr lang="en-GB" dirty="0"/>
                <a:t>LLMs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A0CCA55-9864-EE94-6320-4AB092E70803}"/>
                </a:ext>
              </a:extLst>
            </p:cNvPr>
            <p:cNvSpPr txBox="1"/>
            <p:nvPr/>
          </p:nvSpPr>
          <p:spPr>
            <a:xfrm>
              <a:off x="8643934" y="4317026"/>
              <a:ext cx="1926950" cy="116910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algn="ctr">
                <a:defRPr sz="1200">
                  <a:solidFill>
                    <a:schemeClr val="bg1"/>
                  </a:solidFill>
                  <a:latin typeface="Montserrat" pitchFamily="2" charset="77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en-GB" dirty="0"/>
                <a:t>Azure OpenAI</a:t>
              </a:r>
            </a:p>
            <a:p>
              <a:pPr>
                <a:lnSpc>
                  <a:spcPct val="150000"/>
                </a:lnSpc>
              </a:pPr>
              <a:r>
                <a:rPr lang="en-GB" dirty="0"/>
                <a:t>OpenAI</a:t>
              </a:r>
            </a:p>
            <a:p>
              <a:pPr>
                <a:lnSpc>
                  <a:spcPct val="150000"/>
                </a:lnSpc>
              </a:pPr>
              <a:r>
                <a:rPr lang="en-GB" dirty="0" err="1"/>
                <a:t>LlamaSharp</a:t>
              </a:r>
              <a:endParaRPr lang="en-GB" dirty="0"/>
            </a:p>
            <a:p>
              <a:pPr>
                <a:lnSpc>
                  <a:spcPct val="150000"/>
                </a:lnSpc>
              </a:pPr>
              <a:r>
                <a:rPr lang="en-GB" dirty="0"/>
                <a:t>Anthropic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63562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people playing violin inside dim room">
            <a:extLst>
              <a:ext uri="{FF2B5EF4-FFF2-40B4-BE49-F238E27FC236}">
                <a16:creationId xmlns:a16="http://schemas.microsoft.com/office/drawing/2014/main" id="{70D4FC63-2EE1-AA66-567A-331C80A3887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14" b="761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1ACC77-BA0A-FB76-C9E8-6676CEA25D8C}"/>
              </a:ext>
            </a:extLst>
          </p:cNvPr>
          <p:cNvSpPr txBox="1"/>
          <p:nvPr/>
        </p:nvSpPr>
        <p:spPr>
          <a:xfrm>
            <a:off x="1524000" y="1122362"/>
            <a:ext cx="9144000" cy="290051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8800" dirty="0">
                <a:solidFill>
                  <a:srgbClr val="FFFFFF"/>
                </a:solidFill>
                <a:latin typeface="Montserrat" pitchFamily="2" charset="77"/>
                <a:ea typeface="+mj-ea"/>
                <a:cs typeface="+mj-cs"/>
              </a:rPr>
              <a:t>Demo time!</a:t>
            </a:r>
          </a:p>
        </p:txBody>
      </p:sp>
    </p:spTree>
    <p:extLst>
      <p:ext uri="{BB962C8B-B14F-4D97-AF65-F5344CB8AC3E}">
        <p14:creationId xmlns:p14="http://schemas.microsoft.com/office/powerpoint/2010/main" val="4232889002"/>
      </p:ext>
    </p:extLst>
  </p:cSld>
  <p:clrMapOvr>
    <a:masterClrMapping/>
  </p:clrMapOvr>
</p:sld>
</file>

<file path=ppt/theme/theme1.xml><?xml version="1.0" encoding="utf-8"?>
<a:theme xmlns:a="http://schemas.openxmlformats.org/drawingml/2006/main" name="RocketMind - Imaginery">
  <a:themeElements>
    <a:clrScheme name="RocketMind Academy">
      <a:dk1>
        <a:srgbClr val="000000"/>
      </a:dk1>
      <a:lt1>
        <a:srgbClr val="FFFFFF"/>
      </a:lt1>
      <a:dk2>
        <a:srgbClr val="070600"/>
      </a:dk2>
      <a:lt2>
        <a:srgbClr val="FFFFFF"/>
      </a:lt2>
      <a:accent1>
        <a:srgbClr val="EA516F"/>
      </a:accent1>
      <a:accent2>
        <a:srgbClr val="FFBD00"/>
      </a:accent2>
      <a:accent3>
        <a:srgbClr val="D6B277"/>
      </a:accent3>
      <a:accent4>
        <a:srgbClr val="E5E5E5"/>
      </a:accent4>
      <a:accent5>
        <a:srgbClr val="087BA7"/>
      </a:accent5>
      <a:accent6>
        <a:srgbClr val="14203D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1400" dirty="0">
            <a:latin typeface="Montserrat" pitchFamily="2" charset="7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1BA40F4CEA924380168F371BCF86FA" ma:contentTypeVersion="14" ma:contentTypeDescription="Create a new document." ma:contentTypeScope="" ma:versionID="85929176e936190c15d71f2d5eb92433">
  <xsd:schema xmlns:xsd="http://www.w3.org/2001/XMLSchema" xmlns:xs="http://www.w3.org/2001/XMLSchema" xmlns:p="http://schemas.microsoft.com/office/2006/metadata/properties" xmlns:ns2="db7325d5-2436-4123-901e-f9f382804b91" xmlns:ns3="8056d4d3-0c1e-4289-90ec-80df199c75cb" targetNamespace="http://schemas.microsoft.com/office/2006/metadata/properties" ma:root="true" ma:fieldsID="e762fb070ec9a2d73067b412139a3d64" ns2:_="" ns3:_="">
    <xsd:import namespace="db7325d5-2436-4123-901e-f9f382804b91"/>
    <xsd:import namespace="8056d4d3-0c1e-4289-90ec-80df199c75c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DateTaken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7325d5-2436-4123-901e-f9f382804b9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1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7" nillable="true" ma:taxonomy="true" ma:internalName="lcf76f155ced4ddcb4097134ff3c332f" ma:taxonomyFieldName="MediaServiceImageTags" ma:displayName="Image Tags" ma:readOnly="false" ma:fieldId="{5cf76f15-5ced-4ddc-b409-7134ff3c332f}" ma:taxonomyMulti="true" ma:sspId="9e99a182-181f-4186-a37c-d1fd50a5360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056d4d3-0c1e-4289-90ec-80df199c75cb" elementFormDefault="qualified">
    <xsd:import namespace="http://schemas.microsoft.com/office/2006/documentManagement/types"/>
    <xsd:import namespace="http://schemas.microsoft.com/office/infopath/2007/PartnerControls"/>
    <xsd:element name="TaxCatchAll" ma:index="18" nillable="true" ma:displayName="Taxonomy Catch All Column" ma:hidden="true" ma:list="{0844f885-0820-46ea-8280-312ab902af13}" ma:internalName="TaxCatchAll" ma:showField="CatchAllData" ma:web="8056d4d3-0c1e-4289-90ec-80df199c75c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db7325d5-2436-4123-901e-f9f382804b91">
      <Terms xmlns="http://schemas.microsoft.com/office/infopath/2007/PartnerControls"/>
    </lcf76f155ced4ddcb4097134ff3c332f>
    <TaxCatchAll xmlns="8056d4d3-0c1e-4289-90ec-80df199c75cb" xsi:nil="true"/>
  </documentManagement>
</p:properties>
</file>

<file path=customXml/itemProps1.xml><?xml version="1.0" encoding="utf-8"?>
<ds:datastoreItem xmlns:ds="http://schemas.openxmlformats.org/officeDocument/2006/customXml" ds:itemID="{8A78ABF2-8531-4FBA-A553-481FC07900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b7325d5-2436-4123-901e-f9f382804b91"/>
    <ds:schemaRef ds:uri="8056d4d3-0c1e-4289-90ec-80df199c75c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C32CFE3-AEE1-434C-B540-FC0607FA140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02FCA39-33DA-4747-ADB9-AF5CF49500FF}">
  <ds:schemaRefs>
    <ds:schemaRef ds:uri="http://purl.org/dc/dcmitype/"/>
    <ds:schemaRef ds:uri="http://schemas.microsoft.com/office/2006/documentManagement/types"/>
    <ds:schemaRef ds:uri="8056d4d3-0c1e-4289-90ec-80df199c75cb"/>
    <ds:schemaRef ds:uri="http://schemas.microsoft.com/office/2006/metadata/properties"/>
    <ds:schemaRef ds:uri="http://www.w3.org/XML/1998/namespace"/>
    <ds:schemaRef ds:uri="http://purl.org/dc/terms/"/>
    <ds:schemaRef ds:uri="db7325d5-2436-4123-901e-f9f382804b91"/>
    <ds:schemaRef ds:uri="http://purl.org/dc/elements/1.1/"/>
    <ds:schemaRef ds:uri="http://schemas.microsoft.com/office/infopath/2007/PartnerControls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18513</TotalTime>
  <Words>127</Words>
  <Application>Microsoft Macintosh PowerPoint</Application>
  <PresentationFormat>Widescreen</PresentationFormat>
  <Paragraphs>51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Aptos</vt:lpstr>
      <vt:lpstr>Arial</vt:lpstr>
      <vt:lpstr>Bradley Hand</vt:lpstr>
      <vt:lpstr>Calibri</vt:lpstr>
      <vt:lpstr>Calibri Light</vt:lpstr>
      <vt:lpstr>Montserrat</vt:lpstr>
      <vt:lpstr>Montserrat SemiBold</vt:lpstr>
      <vt:lpstr>RocketMind - Imaginery</vt:lpstr>
      <vt:lpstr>PowerPoint Presentation</vt:lpstr>
      <vt:lpstr>PowerPoint Presentation</vt:lpstr>
      <vt:lpstr>PowerPoint Presentation</vt:lpstr>
      <vt:lpstr>01</vt:lpstr>
      <vt:lpstr>PowerPoint Presentation</vt:lpstr>
      <vt:lpstr>02</vt:lpstr>
      <vt:lpstr>Kernel Memory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Luis Mañez</cp:lastModifiedBy>
  <cp:revision>7</cp:revision>
  <dcterms:created xsi:type="dcterms:W3CDTF">2024-01-26T18:58:32Z</dcterms:created>
  <dcterms:modified xsi:type="dcterms:W3CDTF">2024-05-27T12:08:24Z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0x010100D01BA40F4CEA924380168F371BCF86FA</vt:lpwstr>
  </property>
  <property fmtid="{D5CDD505-2E9C-101B-9397-08002B2CF9AE}" pid="3" name="MSIP_Label_3e575051-ae9c-4f9b-beed-77532f7cfdad_Enabled">
    <vt:lpwstr>true</vt:lpwstr>
  </property>
  <property fmtid="{D5CDD505-2E9C-101B-9397-08002B2CF9AE}" pid="4" name="MSIP_Label_3e575051-ae9c-4f9b-beed-77532f7cfdad_SetDate">
    <vt:lpwstr>2024-01-26T18:58:56Z</vt:lpwstr>
  </property>
  <property fmtid="{D5CDD505-2E9C-101B-9397-08002B2CF9AE}" pid="5" name="MSIP_Label_3e575051-ae9c-4f9b-beed-77532f7cfdad_Method">
    <vt:lpwstr>Privileged</vt:lpwstr>
  </property>
  <property fmtid="{D5CDD505-2E9C-101B-9397-08002B2CF9AE}" pid="6" name="MSIP_Label_3e575051-ae9c-4f9b-beed-77532f7cfdad_Name">
    <vt:lpwstr>PERSONAL USE</vt:lpwstr>
  </property>
  <property fmtid="{D5CDD505-2E9C-101B-9397-08002B2CF9AE}" pid="7" name="MSIP_Label_3e575051-ae9c-4f9b-beed-77532f7cfdad_SiteId">
    <vt:lpwstr>ba4bb771-3da5-4ca3-ae29-bcf2d5763624</vt:lpwstr>
  </property>
  <property fmtid="{D5CDD505-2E9C-101B-9397-08002B2CF9AE}" pid="8" name="MSIP_Label_3e575051-ae9c-4f9b-beed-77532f7cfdad_ActionId">
    <vt:lpwstr>d835de8d-ba0b-4baf-9489-baf435db2f72</vt:lpwstr>
  </property>
  <property fmtid="{D5CDD505-2E9C-101B-9397-08002B2CF9AE}" pid="9" name="MSIP_Label_3e575051-ae9c-4f9b-beed-77532f7cfdad_ContentBits">
    <vt:lpwstr>0</vt:lpwstr>
  </property>
  <property fmtid="{D5CDD505-2E9C-101B-9397-08002B2CF9AE}" pid="10" name="MediaServiceImageTags">
    <vt:lpwstr/>
  </property>
</Properties>
</file>

<file path=docProps/thumbnail.jpeg>
</file>